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le Törnquist" userId="df162418-997c-4abd-9fa7-673592feab1c" providerId="ADAL" clId="{2A910F58-94F6-4139-BD79-8FD3F744AFEC}"/>
    <pc:docChg chg="undo custSel addSld modSld">
      <pc:chgData name="Olle Törnquist" userId="df162418-997c-4abd-9fa7-673592feab1c" providerId="ADAL" clId="{2A910F58-94F6-4139-BD79-8FD3F744AFEC}" dt="2023-03-24T11:40:25.405" v="11210" actId="20577"/>
      <pc:docMkLst>
        <pc:docMk/>
      </pc:docMkLst>
      <pc:sldChg chg="modSp mod">
        <pc:chgData name="Olle Törnquist" userId="df162418-997c-4abd-9fa7-673592feab1c" providerId="ADAL" clId="{2A910F58-94F6-4139-BD79-8FD3F744AFEC}" dt="2023-03-22T13:21:39.601" v="9248" actId="20577"/>
        <pc:sldMkLst>
          <pc:docMk/>
          <pc:sldMk cId="3400712416" sldId="256"/>
        </pc:sldMkLst>
        <pc:spChg chg="mod">
          <ac:chgData name="Olle Törnquist" userId="df162418-997c-4abd-9fa7-673592feab1c" providerId="ADAL" clId="{2A910F58-94F6-4139-BD79-8FD3F744AFEC}" dt="2023-03-22T13:21:39.601" v="9248" actId="20577"/>
          <ac:spMkLst>
            <pc:docMk/>
            <pc:sldMk cId="3400712416" sldId="256"/>
            <ac:spMk id="2" creationId="{6A16ACA6-4537-4F0B-2483-1C5CFEAB740C}"/>
          </ac:spMkLst>
        </pc:spChg>
        <pc:spChg chg="mod">
          <ac:chgData name="Olle Törnquist" userId="df162418-997c-4abd-9fa7-673592feab1c" providerId="ADAL" clId="{2A910F58-94F6-4139-BD79-8FD3F744AFEC}" dt="2023-03-22T13:00:20.181" v="8935" actId="27636"/>
          <ac:spMkLst>
            <pc:docMk/>
            <pc:sldMk cId="3400712416" sldId="256"/>
            <ac:spMk id="3" creationId="{46E5076A-B1FA-A4AA-D63D-4D82A1BAEEC9}"/>
          </ac:spMkLst>
        </pc:spChg>
      </pc:sldChg>
      <pc:sldChg chg="modSp new mod">
        <pc:chgData name="Olle Törnquist" userId="df162418-997c-4abd-9fa7-673592feab1c" providerId="ADAL" clId="{2A910F58-94F6-4139-BD79-8FD3F744AFEC}" dt="2023-03-24T11:12:56.777" v="10923" actId="20577"/>
        <pc:sldMkLst>
          <pc:docMk/>
          <pc:sldMk cId="2583621603" sldId="257"/>
        </pc:sldMkLst>
        <pc:spChg chg="mod">
          <ac:chgData name="Olle Törnquist" userId="df162418-997c-4abd-9fa7-673592feab1c" providerId="ADAL" clId="{2A910F58-94F6-4139-BD79-8FD3F744AFEC}" dt="2023-03-24T11:11:48.045" v="10900" actId="20577"/>
          <ac:spMkLst>
            <pc:docMk/>
            <pc:sldMk cId="2583621603" sldId="257"/>
            <ac:spMk id="2" creationId="{DC8362FF-D5CC-D1EB-1548-FA0DFCF87EC5}"/>
          </ac:spMkLst>
        </pc:spChg>
        <pc:spChg chg="mod">
          <ac:chgData name="Olle Törnquist" userId="df162418-997c-4abd-9fa7-673592feab1c" providerId="ADAL" clId="{2A910F58-94F6-4139-BD79-8FD3F744AFEC}" dt="2023-03-24T11:12:56.777" v="10923" actId="20577"/>
          <ac:spMkLst>
            <pc:docMk/>
            <pc:sldMk cId="2583621603" sldId="257"/>
            <ac:spMk id="3" creationId="{6D7F2082-5DD9-AADE-F771-CAD4E18269C9}"/>
          </ac:spMkLst>
        </pc:spChg>
      </pc:sldChg>
      <pc:sldChg chg="modSp new mod">
        <pc:chgData name="Olle Törnquist" userId="df162418-997c-4abd-9fa7-673592feab1c" providerId="ADAL" clId="{2A910F58-94F6-4139-BD79-8FD3F744AFEC}" dt="2023-03-24T11:14:04.992" v="10948" actId="20577"/>
        <pc:sldMkLst>
          <pc:docMk/>
          <pc:sldMk cId="4195611808" sldId="258"/>
        </pc:sldMkLst>
        <pc:spChg chg="mod">
          <ac:chgData name="Olle Törnquist" userId="df162418-997c-4abd-9fa7-673592feab1c" providerId="ADAL" clId="{2A910F58-94F6-4139-BD79-8FD3F744AFEC}" dt="2023-03-22T21:42:46.924" v="9530" actId="20577"/>
          <ac:spMkLst>
            <pc:docMk/>
            <pc:sldMk cId="4195611808" sldId="258"/>
            <ac:spMk id="2" creationId="{52B5CD81-8135-B2E8-15CC-137016F40A66}"/>
          </ac:spMkLst>
        </pc:spChg>
        <pc:spChg chg="mod">
          <ac:chgData name="Olle Törnquist" userId="df162418-997c-4abd-9fa7-673592feab1c" providerId="ADAL" clId="{2A910F58-94F6-4139-BD79-8FD3F744AFEC}" dt="2023-03-24T11:14:04.992" v="10948" actId="20577"/>
          <ac:spMkLst>
            <pc:docMk/>
            <pc:sldMk cId="4195611808" sldId="258"/>
            <ac:spMk id="3" creationId="{3471C3EF-2E79-E6CE-3EE2-91873731086E}"/>
          </ac:spMkLst>
        </pc:spChg>
      </pc:sldChg>
      <pc:sldChg chg="addSp delSp modSp new mod">
        <pc:chgData name="Olle Törnquist" userId="df162418-997c-4abd-9fa7-673592feab1c" providerId="ADAL" clId="{2A910F58-94F6-4139-BD79-8FD3F744AFEC}" dt="2023-03-24T11:15:07.969" v="10966" actId="20577"/>
        <pc:sldMkLst>
          <pc:docMk/>
          <pc:sldMk cId="2486955518" sldId="259"/>
        </pc:sldMkLst>
        <pc:spChg chg="mod">
          <ac:chgData name="Olle Törnquist" userId="df162418-997c-4abd-9fa7-673592feab1c" providerId="ADAL" clId="{2A910F58-94F6-4139-BD79-8FD3F744AFEC}" dt="2023-03-23T10:28:50.396" v="9848" actId="14100"/>
          <ac:spMkLst>
            <pc:docMk/>
            <pc:sldMk cId="2486955518" sldId="259"/>
            <ac:spMk id="2" creationId="{60612E68-458E-02A1-8F89-6BBF5BEBB648}"/>
          </ac:spMkLst>
        </pc:spChg>
        <pc:spChg chg="mod">
          <ac:chgData name="Olle Törnquist" userId="df162418-997c-4abd-9fa7-673592feab1c" providerId="ADAL" clId="{2A910F58-94F6-4139-BD79-8FD3F744AFEC}" dt="2023-03-24T11:15:07.969" v="10966" actId="20577"/>
          <ac:spMkLst>
            <pc:docMk/>
            <pc:sldMk cId="2486955518" sldId="259"/>
            <ac:spMk id="3" creationId="{B0DA2B2D-172C-D175-4905-908E36B5A748}"/>
          </ac:spMkLst>
        </pc:spChg>
        <pc:graphicFrameChg chg="add del modGraphic">
          <ac:chgData name="Olle Törnquist" userId="df162418-997c-4abd-9fa7-673592feab1c" providerId="ADAL" clId="{2A910F58-94F6-4139-BD79-8FD3F744AFEC}" dt="2023-03-22T13:06:47.240" v="8998" actId="27309"/>
          <ac:graphicFrameMkLst>
            <pc:docMk/>
            <pc:sldMk cId="2486955518" sldId="259"/>
            <ac:graphicFrameMk id="5" creationId="{2F7842C5-CED1-6AE9-DC58-E20CD60E6CAE}"/>
          </ac:graphicFrameMkLst>
        </pc:graphicFrameChg>
      </pc:sldChg>
      <pc:sldChg chg="modSp new mod">
        <pc:chgData name="Olle Törnquist" userId="df162418-997c-4abd-9fa7-673592feab1c" providerId="ADAL" clId="{2A910F58-94F6-4139-BD79-8FD3F744AFEC}" dt="2023-03-24T11:18:50.507" v="11083" actId="20577"/>
        <pc:sldMkLst>
          <pc:docMk/>
          <pc:sldMk cId="2625796081" sldId="260"/>
        </pc:sldMkLst>
        <pc:spChg chg="mod">
          <ac:chgData name="Olle Törnquist" userId="df162418-997c-4abd-9fa7-673592feab1c" providerId="ADAL" clId="{2A910F58-94F6-4139-BD79-8FD3F744AFEC}" dt="2023-03-22T21:42:58.142" v="9532" actId="20577"/>
          <ac:spMkLst>
            <pc:docMk/>
            <pc:sldMk cId="2625796081" sldId="260"/>
            <ac:spMk id="2" creationId="{BD9CF6E5-1A20-4C51-370F-4441EF2F3592}"/>
          </ac:spMkLst>
        </pc:spChg>
        <pc:spChg chg="mod">
          <ac:chgData name="Olle Törnquist" userId="df162418-997c-4abd-9fa7-673592feab1c" providerId="ADAL" clId="{2A910F58-94F6-4139-BD79-8FD3F744AFEC}" dt="2023-03-24T11:18:50.507" v="11083" actId="20577"/>
          <ac:spMkLst>
            <pc:docMk/>
            <pc:sldMk cId="2625796081" sldId="260"/>
            <ac:spMk id="3" creationId="{88D634BE-D00B-0E45-38D0-8898CAD2D825}"/>
          </ac:spMkLst>
        </pc:spChg>
      </pc:sldChg>
      <pc:sldChg chg="modSp new mod">
        <pc:chgData name="Olle Törnquist" userId="df162418-997c-4abd-9fa7-673592feab1c" providerId="ADAL" clId="{2A910F58-94F6-4139-BD79-8FD3F744AFEC}" dt="2023-03-24T11:19:15.164" v="11088" actId="20577"/>
        <pc:sldMkLst>
          <pc:docMk/>
          <pc:sldMk cId="109239330" sldId="261"/>
        </pc:sldMkLst>
        <pc:spChg chg="mod">
          <ac:chgData name="Olle Törnquist" userId="df162418-997c-4abd-9fa7-673592feab1c" providerId="ADAL" clId="{2A910F58-94F6-4139-BD79-8FD3F744AFEC}" dt="2023-03-22T21:43:07.171" v="9533" actId="20577"/>
          <ac:spMkLst>
            <pc:docMk/>
            <pc:sldMk cId="109239330" sldId="261"/>
            <ac:spMk id="2" creationId="{2D64F062-BA34-69C9-C9EB-ADD207A2355D}"/>
          </ac:spMkLst>
        </pc:spChg>
        <pc:spChg chg="mod">
          <ac:chgData name="Olle Törnquist" userId="df162418-997c-4abd-9fa7-673592feab1c" providerId="ADAL" clId="{2A910F58-94F6-4139-BD79-8FD3F744AFEC}" dt="2023-03-24T11:19:15.164" v="11088" actId="20577"/>
          <ac:spMkLst>
            <pc:docMk/>
            <pc:sldMk cId="109239330" sldId="261"/>
            <ac:spMk id="3" creationId="{14D7216D-07A0-1A58-5CF3-AB522064CE58}"/>
          </ac:spMkLst>
        </pc:spChg>
      </pc:sldChg>
      <pc:sldChg chg="addSp delSp modSp new mod">
        <pc:chgData name="Olle Törnquist" userId="df162418-997c-4abd-9fa7-673592feab1c" providerId="ADAL" clId="{2A910F58-94F6-4139-BD79-8FD3F744AFEC}" dt="2023-03-23T10:48:21.286" v="10653" actId="20577"/>
        <pc:sldMkLst>
          <pc:docMk/>
          <pc:sldMk cId="1876817114" sldId="262"/>
        </pc:sldMkLst>
        <pc:spChg chg="mod">
          <ac:chgData name="Olle Törnquist" userId="df162418-997c-4abd-9fa7-673592feab1c" providerId="ADAL" clId="{2A910F58-94F6-4139-BD79-8FD3F744AFEC}" dt="2023-03-23T10:43:58.972" v="10519" actId="20577"/>
          <ac:spMkLst>
            <pc:docMk/>
            <pc:sldMk cId="1876817114" sldId="262"/>
            <ac:spMk id="2" creationId="{EB9F3D94-3414-69F3-90F9-8EED167FF0D1}"/>
          </ac:spMkLst>
        </pc:spChg>
        <pc:spChg chg="mod">
          <ac:chgData name="Olle Törnquist" userId="df162418-997c-4abd-9fa7-673592feab1c" providerId="ADAL" clId="{2A910F58-94F6-4139-BD79-8FD3F744AFEC}" dt="2023-03-23T10:48:21.286" v="10653" actId="20577"/>
          <ac:spMkLst>
            <pc:docMk/>
            <pc:sldMk cId="1876817114" sldId="262"/>
            <ac:spMk id="3" creationId="{1C96981A-BE4C-598D-B06D-8E6A25C64EB1}"/>
          </ac:spMkLst>
        </pc:spChg>
        <pc:spChg chg="add del">
          <ac:chgData name="Olle Törnquist" userId="df162418-997c-4abd-9fa7-673592feab1c" providerId="ADAL" clId="{2A910F58-94F6-4139-BD79-8FD3F744AFEC}" dt="2023-03-22T11:38:04.422" v="6312" actId="22"/>
          <ac:spMkLst>
            <pc:docMk/>
            <pc:sldMk cId="1876817114" sldId="262"/>
            <ac:spMk id="5" creationId="{18D0FF98-5552-282C-3DAA-FFC7674A1799}"/>
          </ac:spMkLst>
        </pc:spChg>
      </pc:sldChg>
      <pc:sldChg chg="modSp new mod">
        <pc:chgData name="Olle Törnquist" userId="df162418-997c-4abd-9fa7-673592feab1c" providerId="ADAL" clId="{2A910F58-94F6-4139-BD79-8FD3F744AFEC}" dt="2023-03-24T11:21:11.250" v="11183" actId="20577"/>
        <pc:sldMkLst>
          <pc:docMk/>
          <pc:sldMk cId="2269058396" sldId="263"/>
        </pc:sldMkLst>
        <pc:spChg chg="mod">
          <ac:chgData name="Olle Törnquist" userId="df162418-997c-4abd-9fa7-673592feab1c" providerId="ADAL" clId="{2A910F58-94F6-4139-BD79-8FD3F744AFEC}" dt="2023-03-22T21:43:16.851" v="9535" actId="20577"/>
          <ac:spMkLst>
            <pc:docMk/>
            <pc:sldMk cId="2269058396" sldId="263"/>
            <ac:spMk id="2" creationId="{07DD65A8-D5F2-26C0-5812-FC8291CB4DD8}"/>
          </ac:spMkLst>
        </pc:spChg>
        <pc:spChg chg="mod">
          <ac:chgData name="Olle Törnquist" userId="df162418-997c-4abd-9fa7-673592feab1c" providerId="ADAL" clId="{2A910F58-94F6-4139-BD79-8FD3F744AFEC}" dt="2023-03-24T11:21:11.250" v="11183" actId="20577"/>
          <ac:spMkLst>
            <pc:docMk/>
            <pc:sldMk cId="2269058396" sldId="263"/>
            <ac:spMk id="3" creationId="{F975A265-7B11-2216-15DE-C3F26307629A}"/>
          </ac:spMkLst>
        </pc:spChg>
      </pc:sldChg>
      <pc:sldChg chg="modSp new mod">
        <pc:chgData name="Olle Törnquist" userId="df162418-997c-4abd-9fa7-673592feab1c" providerId="ADAL" clId="{2A910F58-94F6-4139-BD79-8FD3F744AFEC}" dt="2023-03-24T11:40:25.405" v="11210" actId="20577"/>
        <pc:sldMkLst>
          <pc:docMk/>
          <pc:sldMk cId="2732113172" sldId="264"/>
        </pc:sldMkLst>
        <pc:spChg chg="mod">
          <ac:chgData name="Olle Törnquist" userId="df162418-997c-4abd-9fa7-673592feab1c" providerId="ADAL" clId="{2A910F58-94F6-4139-BD79-8FD3F744AFEC}" dt="2023-03-23T10:54:04.545" v="10693" actId="14100"/>
          <ac:spMkLst>
            <pc:docMk/>
            <pc:sldMk cId="2732113172" sldId="264"/>
            <ac:spMk id="2" creationId="{8DED118D-7716-97F7-08F9-1444679C6E74}"/>
          </ac:spMkLst>
        </pc:spChg>
        <pc:spChg chg="mod">
          <ac:chgData name="Olle Törnquist" userId="df162418-997c-4abd-9fa7-673592feab1c" providerId="ADAL" clId="{2A910F58-94F6-4139-BD79-8FD3F744AFEC}" dt="2023-03-24T11:40:25.405" v="11210" actId="20577"/>
          <ac:spMkLst>
            <pc:docMk/>
            <pc:sldMk cId="2732113172" sldId="264"/>
            <ac:spMk id="3" creationId="{72F21252-D96E-9126-F0E2-D6A16BECC420}"/>
          </ac:spMkLst>
        </pc:spChg>
      </pc:sldChg>
      <pc:sldChg chg="addSp delSp modSp new mod">
        <pc:chgData name="Olle Törnquist" userId="df162418-997c-4abd-9fa7-673592feab1c" providerId="ADAL" clId="{2A910F58-94F6-4139-BD79-8FD3F744AFEC}" dt="2023-03-22T13:17:24.285" v="9199" actId="14100"/>
        <pc:sldMkLst>
          <pc:docMk/>
          <pc:sldMk cId="3140034429" sldId="265"/>
        </pc:sldMkLst>
        <pc:spChg chg="del">
          <ac:chgData name="Olle Törnquist" userId="df162418-997c-4abd-9fa7-673592feab1c" providerId="ADAL" clId="{2A910F58-94F6-4139-BD79-8FD3F744AFEC}" dt="2023-03-22T12:34:27.504" v="8749" actId="21"/>
          <ac:spMkLst>
            <pc:docMk/>
            <pc:sldMk cId="3140034429" sldId="265"/>
            <ac:spMk id="2" creationId="{3555A2E9-A2BB-363C-1456-31FEEF871747}"/>
          </ac:spMkLst>
        </pc:spChg>
        <pc:spChg chg="mod">
          <ac:chgData name="Olle Törnquist" userId="df162418-997c-4abd-9fa7-673592feab1c" providerId="ADAL" clId="{2A910F58-94F6-4139-BD79-8FD3F744AFEC}" dt="2023-03-22T12:54:02.716" v="8909" actId="20577"/>
          <ac:spMkLst>
            <pc:docMk/>
            <pc:sldMk cId="3140034429" sldId="265"/>
            <ac:spMk id="3" creationId="{ED9AD494-618E-778D-F0B9-24F6640A97A2}"/>
          </ac:spMkLst>
        </pc:spChg>
        <pc:picChg chg="add mod">
          <ac:chgData name="Olle Törnquist" userId="df162418-997c-4abd-9fa7-673592feab1c" providerId="ADAL" clId="{2A910F58-94F6-4139-BD79-8FD3F744AFEC}" dt="2023-03-22T12:53:00.408" v="8890" actId="14100"/>
          <ac:picMkLst>
            <pc:docMk/>
            <pc:sldMk cId="3140034429" sldId="265"/>
            <ac:picMk id="1026" creationId="{0374838E-F9CC-162B-5FE0-3BB7C1E69106}"/>
          </ac:picMkLst>
        </pc:picChg>
        <pc:picChg chg="add mod">
          <ac:chgData name="Olle Törnquist" userId="df162418-997c-4abd-9fa7-673592feab1c" providerId="ADAL" clId="{2A910F58-94F6-4139-BD79-8FD3F744AFEC}" dt="2023-03-22T13:17:24.285" v="9199" actId="14100"/>
          <ac:picMkLst>
            <pc:docMk/>
            <pc:sldMk cId="3140034429" sldId="265"/>
            <ac:picMk id="1028" creationId="{5271E8C0-0B9F-37A9-422C-3DDFBE065D2E}"/>
          </ac:picMkLst>
        </pc:picChg>
        <pc:picChg chg="add mod">
          <ac:chgData name="Olle Törnquist" userId="df162418-997c-4abd-9fa7-673592feab1c" providerId="ADAL" clId="{2A910F58-94F6-4139-BD79-8FD3F744AFEC}" dt="2023-03-22T12:54:09.355" v="8910" actId="14100"/>
          <ac:picMkLst>
            <pc:docMk/>
            <pc:sldMk cId="3140034429" sldId="265"/>
            <ac:picMk id="1030" creationId="{F809DAEB-047A-9A90-874E-2C41CAA607B4}"/>
          </ac:picMkLst>
        </pc:picChg>
        <pc:picChg chg="add mod">
          <ac:chgData name="Olle Törnquist" userId="df162418-997c-4abd-9fa7-673592feab1c" providerId="ADAL" clId="{2A910F58-94F6-4139-BD79-8FD3F744AFEC}" dt="2023-03-22T12:54:23.693" v="8911" actId="14100"/>
          <ac:picMkLst>
            <pc:docMk/>
            <pc:sldMk cId="3140034429" sldId="265"/>
            <ac:picMk id="1032" creationId="{60449B45-2C01-81DC-72BA-C50273F9767F}"/>
          </ac:picMkLst>
        </pc:picChg>
      </pc:sldChg>
    </pc:docChg>
  </pc:docChgLst>
  <pc:docChgLst>
    <pc:chgData name="Olle Törnquist" userId="df162418-997c-4abd-9fa7-673592feab1c" providerId="ADAL" clId="{E2A7343D-58AE-45FD-AAB7-C3686206E6AA}"/>
    <pc:docChg chg="custSel modSld">
      <pc:chgData name="Olle Törnquist" userId="df162418-997c-4abd-9fa7-673592feab1c" providerId="ADAL" clId="{E2A7343D-58AE-45FD-AAB7-C3686206E6AA}" dt="2023-03-28T07:02:30.702" v="36" actId="20577"/>
      <pc:docMkLst>
        <pc:docMk/>
      </pc:docMkLst>
      <pc:sldChg chg="modSp mod">
        <pc:chgData name="Olle Törnquist" userId="df162418-997c-4abd-9fa7-673592feab1c" providerId="ADAL" clId="{E2A7343D-58AE-45FD-AAB7-C3686206E6AA}" dt="2023-03-28T07:01:10.623" v="5" actId="20577"/>
        <pc:sldMkLst>
          <pc:docMk/>
          <pc:sldMk cId="109239330" sldId="261"/>
        </pc:sldMkLst>
        <pc:spChg chg="mod">
          <ac:chgData name="Olle Törnquist" userId="df162418-997c-4abd-9fa7-673592feab1c" providerId="ADAL" clId="{E2A7343D-58AE-45FD-AAB7-C3686206E6AA}" dt="2023-03-28T07:01:10.623" v="5" actId="20577"/>
          <ac:spMkLst>
            <pc:docMk/>
            <pc:sldMk cId="109239330" sldId="261"/>
            <ac:spMk id="3" creationId="{14D7216D-07A0-1A58-5CF3-AB522064CE58}"/>
          </ac:spMkLst>
        </pc:spChg>
      </pc:sldChg>
      <pc:sldChg chg="modSp mod">
        <pc:chgData name="Olle Törnquist" userId="df162418-997c-4abd-9fa7-673592feab1c" providerId="ADAL" clId="{E2A7343D-58AE-45FD-AAB7-C3686206E6AA}" dt="2023-03-28T07:02:30.702" v="36" actId="20577"/>
        <pc:sldMkLst>
          <pc:docMk/>
          <pc:sldMk cId="2732113172" sldId="264"/>
        </pc:sldMkLst>
        <pc:spChg chg="mod">
          <ac:chgData name="Olle Törnquist" userId="df162418-997c-4abd-9fa7-673592feab1c" providerId="ADAL" clId="{E2A7343D-58AE-45FD-AAB7-C3686206E6AA}" dt="2023-03-28T07:02:30.702" v="36" actId="20577"/>
          <ac:spMkLst>
            <pc:docMk/>
            <pc:sldMk cId="2732113172" sldId="264"/>
            <ac:spMk id="3" creationId="{72F21252-D96E-9126-F0E2-D6A16BECC4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16887-7EFB-F0EC-0C95-6AA3E1307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95D78-FB3A-6D83-3E36-AEBAB8560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F9EF4-735B-4100-6FFC-6F6FFD85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F317A-89F5-AE03-FE8D-79ACCCC4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22D7-B2E2-11D0-1B64-F6E4FE5B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46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4513-1B7C-F73D-329E-4C02328FB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E10DF-BFA4-FAF7-36A8-E8BE3A69E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258C5-906A-7880-6D70-411F261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BC4F-FCEE-0678-B4A3-3D2CC8E4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91948-D06A-426B-C821-CE61E39F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32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BD749F-2AEA-5E5C-99B1-D214370BF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8086A-B180-B5DC-83BD-69308EB50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8B620-13ED-7533-4542-C6A961E30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2606F-94DE-97A8-86F8-182EC97E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745F1-5560-305C-4B85-2AD1746C9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69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4150-00C1-724D-E918-56BB3D483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6FC5-FA85-D4A6-52A1-B240D87A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9FF9B-D6D9-B1D4-12E5-4B13FE0C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D08BA-AA36-EBBE-5D99-7CD13088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882EC-AEAD-8507-6E2C-5EB17364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8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83850-DE73-6FE4-BA14-8C642695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1762F-A371-619D-A10B-7DE8998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2FECF-7C3D-2466-B151-E4567423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551D1-AAE2-A543-7DAE-FD7A2F69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F7ACA-EA74-021C-4C93-C6C66FF4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5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1C308-C6E9-FCC4-8B43-A929F2F5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17930-3E70-C41A-E41E-23A24D137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B5F85-B11D-D6E4-C25C-2517F9069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15F86-EB37-D189-D75C-9412A646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9A477-AB89-34A0-A9DA-A80DB8DE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73F4B-C99D-EC72-8FCE-8F0863AC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7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5119-3620-AFCC-5024-08A0093A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D3E35-47AC-72F6-A86B-BA427790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DB011-E556-EDAA-8FD7-3866C9864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5D9E3-9CAD-C442-06D2-31D800FC9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BDE06-0D82-727A-800C-24D0EFC59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23BCA-D905-7422-E0F5-A6E9D58A4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CB2B0-3844-73F1-35C7-05439D28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F79142-CE64-FDE7-D2AE-C8640B3F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52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31BB-F201-6DA4-AE61-7A20EE844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D8F3B6-30D1-B2CE-6C77-92CAEDF1A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B139E8-846F-62ED-8BAE-09D54805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E703F-DD1A-B8B1-95DF-8290F1C8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0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6F687-613D-CD66-5B26-C57AB851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3F71A-6A39-C202-444F-1BECBD73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925FF-B56F-0ABA-9B59-78A091C0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1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E8C9E-28C6-25D1-1F47-863CA274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9F187-89A0-EF2C-2A7A-777C5DC56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C8AD4-2A40-8F68-03DC-4E4AA8E8C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33787-D052-E357-78BF-8261F772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BEBEB-77D2-8D2C-965C-09222330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5789A-7DF2-FBF6-B0C5-AD5A14B4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31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1634-914E-6F94-06AA-006B6851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1FB7AE-1256-3514-B4A3-7691F8921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6106-0B51-CE3E-508C-6D62CED1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2115B-8221-F0C6-B21B-7CA47BAF5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414A8-72BB-862B-B81D-5E5C1815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4ABF5-D543-8657-119F-E336A031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7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3679C2-88AE-80B0-838F-8E0EB130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9C9A3-F667-1686-7F97-23AA14442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BC642-4EE8-5DAB-2EA4-C277E6F0E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BEAA-F22A-42F7-8B6B-2E044D4492E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8D463-F924-5C1C-E43B-1FCF26191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3744E-14D5-85F3-DF96-E286C5B73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F9EA-A226-4669-A4CD-4E83264D0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0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lle-tornquis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ACA6-4537-4F0B-2483-1C5CFEAB7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4874"/>
            <a:ext cx="9144000" cy="3933825"/>
          </a:xfrm>
        </p:spPr>
        <p:txBody>
          <a:bodyPr>
            <a:normAutofit fontScale="90000"/>
          </a:bodyPr>
          <a:lstStyle/>
          <a:p>
            <a:br>
              <a:rPr lang="en-GB" sz="6100" b="1" dirty="0">
                <a:latin typeface="Bodoni MT" panose="02070603080606020203" pitchFamily="18" charset="0"/>
              </a:rPr>
            </a:br>
            <a:br>
              <a:rPr lang="en-GB" sz="6100" b="1" dirty="0">
                <a:latin typeface="Bodoni MT" panose="02070603080606020203" pitchFamily="18" charset="0"/>
              </a:rPr>
            </a:br>
            <a:br>
              <a:rPr lang="en-GB" sz="6100" b="1" dirty="0">
                <a:latin typeface="Bodoni MT" panose="02070603080606020203" pitchFamily="18" charset="0"/>
              </a:rPr>
            </a:br>
            <a:r>
              <a:rPr lang="en-GB" sz="6100" b="1" dirty="0">
                <a:latin typeface="Bodoni MT" panose="02070603080606020203" pitchFamily="18" charset="0"/>
              </a:rPr>
              <a:t>Seven Phases in the story of </a:t>
            </a:r>
            <a:br>
              <a:rPr lang="en-GB" sz="6100" b="1" dirty="0">
                <a:latin typeface="Bodoni MT" panose="02070603080606020203" pitchFamily="18" charset="0"/>
              </a:rPr>
            </a:br>
            <a:r>
              <a:rPr lang="en-GB" sz="6100" b="1" dirty="0">
                <a:latin typeface="Bodoni MT" panose="02070603080606020203" pitchFamily="18" charset="0"/>
              </a:rPr>
              <a:t>the-North-South Question </a:t>
            </a:r>
            <a:br>
              <a:rPr lang="en-GB" sz="6100" b="1" dirty="0">
                <a:latin typeface="Bodoni MT" panose="02070603080606020203" pitchFamily="18" charset="0"/>
              </a:rPr>
            </a:br>
            <a:r>
              <a:rPr lang="en-GB" sz="6100" b="1" dirty="0">
                <a:latin typeface="Bodoni MT" panose="02070603080606020203" pitchFamily="18" charset="0"/>
              </a:rPr>
              <a:t>for Swedish Social Democrats  </a:t>
            </a:r>
            <a:br>
              <a:rPr lang="en-GB" sz="6100" b="1" dirty="0">
                <a:latin typeface="Bodoni MT" panose="02070603080606020203" pitchFamily="18" charset="0"/>
              </a:rPr>
            </a:br>
            <a:br>
              <a:rPr lang="en-GB" sz="4000" b="1" dirty="0">
                <a:latin typeface="Bodoni MT" panose="02070603080606020203" pitchFamily="18" charset="0"/>
              </a:rPr>
            </a:br>
            <a:r>
              <a:rPr lang="en-GB" sz="4000" b="1" i="1" dirty="0">
                <a:latin typeface="Bodoni MT" panose="02070603080606020203" pitchFamily="18" charset="0"/>
              </a:rPr>
              <a:t>Olle Törnquist</a:t>
            </a:r>
            <a:br>
              <a:rPr lang="en-GB" sz="4000" dirty="0">
                <a:latin typeface="Bodoni MT" panose="02070603080606020203" pitchFamily="18" charset="0"/>
              </a:rPr>
            </a:br>
            <a:r>
              <a:rPr lang="en-GB" sz="1800" b="1" dirty="0">
                <a:latin typeface="Bodoni MT" panose="02070603080606020203" pitchFamily="18" charset="0"/>
              </a:rPr>
              <a:t>Professor emeritus of Political Science and Development Research </a:t>
            </a:r>
            <a:br>
              <a:rPr lang="en-GB" sz="1800" b="1" dirty="0">
                <a:latin typeface="Bodoni MT" panose="02070603080606020203" pitchFamily="18" charset="0"/>
              </a:rPr>
            </a:br>
            <a:r>
              <a:rPr lang="en-GB" sz="1800" b="1" dirty="0">
                <a:latin typeface="Bodoni MT" panose="02070603080606020203" pitchFamily="18" charset="0"/>
              </a:rPr>
              <a:t>University of Oslo; </a:t>
            </a:r>
            <a:r>
              <a:rPr lang="en-GB" sz="1800" b="1" dirty="0">
                <a:latin typeface="Bodoni MT" panose="02070603080606020203" pitchFamily="18" charset="0"/>
                <a:hlinkClick r:id="rId2"/>
              </a:rPr>
              <a:t>https://olle-tornquist.com/</a:t>
            </a:r>
            <a:r>
              <a:rPr lang="en-GB" sz="1800" b="1" dirty="0">
                <a:latin typeface="Bodoni MT" panose="02070603080606020203" pitchFamily="18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5076A-B1FA-A4AA-D63D-4D82A1BAE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37760"/>
            <a:ext cx="9144000" cy="1414914"/>
          </a:xfrm>
        </p:spPr>
        <p:txBody>
          <a:bodyPr>
            <a:normAutofit lnSpcReduction="10000"/>
          </a:bodyPr>
          <a:lstStyle/>
          <a:p>
            <a:r>
              <a:rPr lang="en-GB" sz="2200" dirty="0">
                <a:latin typeface="Bodoni MT" panose="02070603080606020203" pitchFamily="18" charset="0"/>
              </a:rPr>
              <a:t>Note to the conference on “Searching for a bridge: International socialism faced with the North-South question after the Second World War” </a:t>
            </a:r>
          </a:p>
          <a:p>
            <a:r>
              <a:rPr lang="en-GB" sz="2200" dirty="0">
                <a:latin typeface="Bodoni MT" panose="02070603080606020203" pitchFamily="18" charset="0"/>
              </a:rPr>
              <a:t>Arranged by the Craxi Foundation at The Sala Zuccari of the Senate of the Italian Republic, Rome, March 27, 2023</a:t>
            </a:r>
          </a:p>
        </p:txBody>
      </p:sp>
    </p:spTree>
    <p:extLst>
      <p:ext uri="{BB962C8B-B14F-4D97-AF65-F5344CB8AC3E}">
        <p14:creationId xmlns:p14="http://schemas.microsoft.com/office/powerpoint/2010/main" val="340071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D494-618E-778D-F0B9-24F6640A9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66" y="596176"/>
            <a:ext cx="12366927" cy="719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latin typeface="Bodoni MT" panose="02070603080606020203" pitchFamily="18" charset="0"/>
              </a:rPr>
              <a:t>                      Major sources – further readings</a:t>
            </a:r>
            <a:endParaRPr lang="en-GB" sz="3600" dirty="0">
              <a:latin typeface="Bodoni MT" panose="02070603080606020203" pitchFamily="18" charset="0"/>
            </a:endParaRPr>
          </a:p>
        </p:txBody>
      </p:sp>
      <p:pic>
        <p:nvPicPr>
          <p:cNvPr id="1026" name="Picture 2" descr="In Search of New Social Democracy">
            <a:extLst>
              <a:ext uri="{FF2B5EF4-FFF2-40B4-BE49-F238E27FC236}">
                <a16:creationId xmlns:a16="http://schemas.microsoft.com/office/drawing/2014/main" id="{0374838E-F9CC-162B-5FE0-3BB7C1E69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37" y="1177159"/>
            <a:ext cx="3593204" cy="540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thinking European Social Democracy and Socialism : The History of the Centre-Left in Northern and Southern Europe in the Late 20th Century book cover">
            <a:extLst>
              <a:ext uri="{FF2B5EF4-FFF2-40B4-BE49-F238E27FC236}">
                <a16:creationId xmlns:a16="http://schemas.microsoft.com/office/drawing/2014/main" id="{5271E8C0-0B9F-37A9-422C-3DDFBE065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416" y="2091559"/>
            <a:ext cx="2503561" cy="385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komslag Social Democracy in the 21st Century">
            <a:extLst>
              <a:ext uri="{FF2B5EF4-FFF2-40B4-BE49-F238E27FC236}">
                <a16:creationId xmlns:a16="http://schemas.microsoft.com/office/drawing/2014/main" id="{F809DAEB-047A-9A90-874E-2C41CAA60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977" y="1848260"/>
            <a:ext cx="2791261" cy="421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okomslag Reinventing Social Democratic Development">
            <a:extLst>
              <a:ext uri="{FF2B5EF4-FFF2-40B4-BE49-F238E27FC236}">
                <a16:creationId xmlns:a16="http://schemas.microsoft.com/office/drawing/2014/main" id="{60449B45-2C01-81DC-72BA-C50273F97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884" y="2091559"/>
            <a:ext cx="2533650" cy="385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03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62FF-D5CC-D1EB-1548-FA0DFCF8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Bodoni MT" panose="02070603080606020203" pitchFamily="18" charset="0"/>
              </a:rPr>
            </a:br>
            <a:r>
              <a:rPr lang="en-GB" sz="4300" b="1" dirty="0">
                <a:latin typeface="Bodoni MT" panose="02070603080606020203" pitchFamily="18" charset="0"/>
              </a:rPr>
              <a:t>Point of departure: what’s the relevance of the South in fostering Social Democracy in the North?</a:t>
            </a:r>
            <a:br>
              <a:rPr lang="en-GB" dirty="0">
                <a:latin typeface="Bodoni MT" panose="02070603080606020203" pitchFamily="18" charset="0"/>
              </a:rPr>
            </a:br>
            <a:endParaRPr lang="en-GB" dirty="0">
              <a:latin typeface="Bodoni MT" panose="020706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2082-5DD9-AADE-F771-CAD4E1826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022933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>
                <a:latin typeface="Bodoni MT" panose="02070603080606020203" pitchFamily="18" charset="0"/>
              </a:rPr>
              <a:t>What version of Social Democracy (beyond party labels)? 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There are four universal dimensions: (</a:t>
            </a:r>
            <a:r>
              <a:rPr lang="en-GB" dirty="0" err="1">
                <a:latin typeface="Bodoni MT" panose="02070603080606020203" pitchFamily="18" charset="0"/>
              </a:rPr>
              <a:t>i</a:t>
            </a:r>
            <a:r>
              <a:rPr lang="en-GB" dirty="0">
                <a:latin typeface="Bodoni MT" panose="02070603080606020203" pitchFamily="18" charset="0"/>
              </a:rPr>
              <a:t>) interest based collectivities, (ii) democracy, (iii) welfare, and thus based (iv) social (and sustainable) growth pacts. </a:t>
            </a:r>
            <a:r>
              <a:rPr lang="en-GB" b="1" dirty="0">
                <a:latin typeface="Bodoni MT" panose="02070603080606020203" pitchFamily="18" charset="0"/>
              </a:rPr>
              <a:t>But what about</a:t>
            </a:r>
            <a:r>
              <a:rPr lang="en-GB" dirty="0">
                <a:latin typeface="Bodoni MT" panose="02070603080606020203" pitchFamily="18" charset="0"/>
              </a:rPr>
              <a:t>:</a:t>
            </a:r>
          </a:p>
          <a:p>
            <a:pPr marL="571500" indent="-571500">
              <a:buAutoNum type="romanLcParenBoth"/>
            </a:pPr>
            <a:r>
              <a:rPr lang="en-GB" dirty="0">
                <a:latin typeface="Bodoni MT" panose="02070603080606020203" pitchFamily="18" charset="0"/>
              </a:rPr>
              <a:t>taming or transforming capitalism? </a:t>
            </a:r>
          </a:p>
          <a:p>
            <a:pPr marL="571500" indent="-571500">
              <a:buAutoNum type="romanLcParenBoth"/>
            </a:pPr>
            <a:r>
              <a:rPr lang="en-GB" dirty="0">
                <a:latin typeface="Bodoni MT" panose="02070603080606020203" pitchFamily="18" charset="0"/>
              </a:rPr>
              <a:t>nation-centrism or international?</a:t>
            </a:r>
          </a:p>
          <a:p>
            <a:pPr marL="0" indent="0">
              <a:buNone/>
            </a:pPr>
            <a:endParaRPr lang="en-GB" dirty="0">
              <a:latin typeface="Bodoni MT" panose="02070603080606020203" pitchFamily="18" charset="0"/>
            </a:endParaRPr>
          </a:p>
          <a:p>
            <a:r>
              <a:rPr lang="en-GB" b="1" dirty="0">
                <a:latin typeface="Bodoni MT" panose="02070603080606020203" pitchFamily="18" charset="0"/>
              </a:rPr>
              <a:t>During what political and socio-economic conditions?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(</a:t>
            </a:r>
            <a:r>
              <a:rPr lang="en-GB" dirty="0" err="1">
                <a:latin typeface="Bodoni MT" panose="02070603080606020203" pitchFamily="18" charset="0"/>
              </a:rPr>
              <a:t>i</a:t>
            </a:r>
            <a:r>
              <a:rPr lang="en-GB" dirty="0">
                <a:latin typeface="Bodoni MT" panose="02070603080606020203" pitchFamily="18" charset="0"/>
              </a:rPr>
              <a:t>)     World economic crisis (1930’s) and 2</a:t>
            </a:r>
            <a:r>
              <a:rPr lang="en-GB" baseline="30000" dirty="0">
                <a:latin typeface="Bodoni MT" panose="02070603080606020203" pitchFamily="18" charset="0"/>
              </a:rPr>
              <a:t>nd</a:t>
            </a:r>
            <a:r>
              <a:rPr lang="en-GB" dirty="0">
                <a:latin typeface="Bodoni MT" panose="02070603080606020203" pitchFamily="18" charset="0"/>
              </a:rPr>
              <a:t> World War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(ii)    Post World War cooperation (E.g. Bretton Woods; Marshall aid)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(iii)   Anti-colonialism, with a second wave of democracy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(iv)   Cold War</a:t>
            </a:r>
          </a:p>
          <a:p>
            <a:pPr marL="571500" indent="-571500">
              <a:buAutoNum type="romanLcParenBoth" startAt="5"/>
            </a:pPr>
            <a:r>
              <a:rPr lang="en-GB" dirty="0">
                <a:latin typeface="Bodoni MT" panose="02070603080606020203" pitchFamily="18" charset="0"/>
              </a:rPr>
              <a:t>Neo-liberal globalisation and third wave of democracy</a:t>
            </a:r>
          </a:p>
          <a:p>
            <a:pPr marL="571500" indent="-571500">
              <a:buAutoNum type="romanLcParenBoth" startAt="5"/>
            </a:pPr>
            <a:r>
              <a:rPr lang="en-GB" dirty="0">
                <a:latin typeface="Bodoni MT" panose="02070603080606020203" pitchFamily="18" charset="0"/>
              </a:rPr>
              <a:t>Refugee crisis</a:t>
            </a:r>
          </a:p>
          <a:p>
            <a:pPr marL="0" indent="0">
              <a:buNone/>
            </a:pPr>
            <a:r>
              <a:rPr lang="en-GB" dirty="0">
                <a:latin typeface="Bodoni MT" panose="02070603080606020203" pitchFamily="18" charset="0"/>
              </a:rPr>
              <a:t>(vi)  Rise of authoritarian nationalism and new Cold War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62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5CD81-8135-B2E8-15CC-137016F40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2065254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First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1930s - 1950s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Nation-centrism – South irrelevant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1C3EF-2E79-E6CE-3EE2-918737310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4653"/>
            <a:ext cx="10515600" cy="3642310"/>
          </a:xfrm>
        </p:spPr>
        <p:txBody>
          <a:bodyPr>
            <a:normAutofit/>
          </a:bodyPr>
          <a:lstStyle/>
          <a:p>
            <a:r>
              <a:rPr lang="en-GB" dirty="0">
                <a:latin typeface="Bodoni MT" panose="02070603080606020203" pitchFamily="18" charset="0"/>
              </a:rPr>
              <a:t>Aim: Transformative &amp; nationally confined Social Democracy (“people’s home”/welfare &amp; social pacts with capital and farmers) </a:t>
            </a:r>
          </a:p>
          <a:p>
            <a:r>
              <a:rPr lang="en-GB" dirty="0">
                <a:latin typeface="Bodoni MT" panose="02070603080606020203" pitchFamily="18" charset="0"/>
              </a:rPr>
              <a:t>In addition to the four basic social democratic dimensions, also:  (</a:t>
            </a:r>
            <a:r>
              <a:rPr lang="en-GB" dirty="0" err="1">
                <a:latin typeface="Bodoni MT" panose="02070603080606020203" pitchFamily="18" charset="0"/>
              </a:rPr>
              <a:t>i</a:t>
            </a:r>
            <a:r>
              <a:rPr lang="en-GB" dirty="0">
                <a:latin typeface="Bodoni MT" panose="02070603080606020203" pitchFamily="18" charset="0"/>
              </a:rPr>
              <a:t>) fundamental support of </a:t>
            </a:r>
            <a:r>
              <a:rPr lang="en-GB" i="1" dirty="0">
                <a:latin typeface="Bodoni MT" panose="02070603080606020203" pitchFamily="18" charset="0"/>
              </a:rPr>
              <a:t>free trade to enable export, </a:t>
            </a:r>
            <a:r>
              <a:rPr lang="en-GB" dirty="0">
                <a:latin typeface="Bodoni MT" panose="02070603080606020203" pitchFamily="18" charset="0"/>
              </a:rPr>
              <a:t>and (ii) not just support for labourers but also </a:t>
            </a:r>
            <a:r>
              <a:rPr lang="en-GB" i="1" dirty="0">
                <a:latin typeface="Bodoni MT" panose="02070603080606020203" pitchFamily="18" charset="0"/>
              </a:rPr>
              <a:t>farmers</a:t>
            </a:r>
            <a:r>
              <a:rPr lang="en-GB" dirty="0">
                <a:latin typeface="Bodoni MT" panose="02070603080606020203" pitchFamily="18" charset="0"/>
              </a:rPr>
              <a:t>.</a:t>
            </a:r>
          </a:p>
          <a:p>
            <a:r>
              <a:rPr lang="en-GB" dirty="0">
                <a:latin typeface="Bodoni MT" panose="02070603080606020203" pitchFamily="18" charset="0"/>
              </a:rPr>
              <a:t>No colonial engagements. Neutrality and non-alignment, but later on post-war cooperation with the West (Bretton Woods etc.)</a:t>
            </a:r>
          </a:p>
          <a:p>
            <a:pPr marL="0" indent="0">
              <a:buNone/>
            </a:pPr>
            <a:endParaRPr lang="en-GB" dirty="0">
              <a:latin typeface="Bodoni MT" panose="02070603080606020203" pitchFamily="18" charset="0"/>
            </a:endParaRPr>
          </a:p>
          <a:p>
            <a:pPr marL="0" indent="0">
              <a:buNone/>
            </a:pPr>
            <a:endParaRPr lang="en-GB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61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2E68-458E-02A1-8F89-6BBF5BEB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8475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Second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1950s - 1970s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Nationalist-internationalism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A2B2D-172C-D175-4905-908E36B5A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476750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Bodoni MT" panose="02070603080606020203" pitchFamily="18" charset="0"/>
              </a:rPr>
              <a:t>Sustained non-alignment and efforts at transformative nationally confined Social Democracy</a:t>
            </a:r>
          </a:p>
          <a:p>
            <a:r>
              <a:rPr lang="en-GB" dirty="0">
                <a:latin typeface="Bodoni MT" panose="02070603080606020203" pitchFamily="18" charset="0"/>
              </a:rPr>
              <a:t>But new post war conditions of anti-colonial second wave of democracy, big-power-domination and Cold War.  </a:t>
            </a:r>
          </a:p>
          <a:p>
            <a:r>
              <a:rPr lang="en-GB" dirty="0">
                <a:latin typeface="Bodoni MT" panose="02070603080606020203" pitchFamily="18" charset="0"/>
              </a:rPr>
              <a:t>This called for similar kind of internationally oriented and non-nativist nationalism as in the anti-colonial democratic movements.</a:t>
            </a:r>
          </a:p>
          <a:p>
            <a:r>
              <a:rPr lang="en-GB" dirty="0">
                <a:latin typeface="Bodoni MT" panose="02070603080606020203" pitchFamily="18" charset="0"/>
              </a:rPr>
              <a:t>Therefore focus on pro-international cooperation including in the South and with UN,  the non-aligned movement and support for likeminded actors in the South – also with generally social democratic oriented liberation movements. This intensified from the 1960s under Olof Palme.</a:t>
            </a:r>
          </a:p>
          <a:p>
            <a:r>
              <a:rPr lang="en-GB" dirty="0">
                <a:latin typeface="Bodoni MT" panose="02070603080606020203" pitchFamily="18" charset="0"/>
              </a:rPr>
              <a:t>But over the years, the pro-democratic movements in the South were weakened and Cold War-nourished-authoritarian-rulers gained strength.</a:t>
            </a:r>
          </a:p>
        </p:txBody>
      </p:sp>
    </p:spTree>
    <p:extLst>
      <p:ext uri="{BB962C8B-B14F-4D97-AF65-F5344CB8AC3E}">
        <p14:creationId xmlns:p14="http://schemas.microsoft.com/office/powerpoint/2010/main" val="248695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CF6E5-1A20-4C51-370F-4441EF2F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65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Third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1970s – mid-1980s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North – South Partnership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634BE-D00B-0E45-38D0-8898CAD2D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675"/>
            <a:ext cx="10515600" cy="472440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Bodoni MT" panose="02070603080606020203" pitchFamily="18" charset="0"/>
              </a:rPr>
              <a:t>New conditions with weakened partners in the South &amp; internationalisation of capital: global neo-liberalism, authoritarian export-driven development states, OPEC oil-price hike without similarly increased demand for northern products. This undermined nationally confined Social Democracy in e.g. Sweden. </a:t>
            </a:r>
          </a:p>
          <a:p>
            <a:r>
              <a:rPr lang="en-GB" dirty="0">
                <a:latin typeface="Bodoni MT" panose="02070603080606020203" pitchFamily="18" charset="0"/>
              </a:rPr>
              <a:t>Thus efforts to counter this by </a:t>
            </a:r>
            <a:r>
              <a:rPr lang="en-GB" i="1" dirty="0">
                <a:latin typeface="Bodoni MT" panose="02070603080606020203" pitchFamily="18" charset="0"/>
              </a:rPr>
              <a:t>internationalising social democratic Keynesianism </a:t>
            </a:r>
            <a:r>
              <a:rPr lang="en-GB" dirty="0">
                <a:latin typeface="Bodoni MT" panose="02070603080606020203" pitchFamily="18" charset="0"/>
              </a:rPr>
              <a:t>with “New International Economic Order” (NIEO) and “North South Partnership”. Including for </a:t>
            </a:r>
            <a:r>
              <a:rPr lang="en-GB" i="1" dirty="0">
                <a:latin typeface="Bodoni MT" panose="02070603080606020203" pitchFamily="18" charset="0"/>
              </a:rPr>
              <a:t>Sustainable</a:t>
            </a:r>
            <a:r>
              <a:rPr lang="en-GB" dirty="0">
                <a:latin typeface="Bodoni MT" panose="02070603080606020203" pitchFamily="18" charset="0"/>
              </a:rPr>
              <a:t> Development.</a:t>
            </a:r>
          </a:p>
          <a:p>
            <a:r>
              <a:rPr lang="en-GB" dirty="0">
                <a:latin typeface="Bodoni MT" panose="02070603080606020203" pitchFamily="18" charset="0"/>
              </a:rPr>
              <a:t>Simultaneously, moreover: the rise of the third wave of democracy.</a:t>
            </a:r>
          </a:p>
          <a:p>
            <a:r>
              <a:rPr lang="en-GB" dirty="0">
                <a:latin typeface="Bodoni MT" panose="02070603080606020203" pitchFamily="18" charset="0"/>
              </a:rPr>
              <a:t>So the NIEO-efforts were combined with Common Security, Human Rights, Gender Equality and Democratisation. </a:t>
            </a:r>
          </a:p>
          <a:p>
            <a:r>
              <a:rPr lang="en-GB" dirty="0">
                <a:latin typeface="Bodoni MT" panose="02070603080606020203" pitchFamily="18" charset="0"/>
              </a:rPr>
              <a:t>Driven by Willy Brandt, Olof Palme et al. Including through the Socialist International, but also with other like-minded democratic leftists. </a:t>
            </a:r>
          </a:p>
        </p:txBody>
      </p:sp>
    </p:spTree>
    <p:extLst>
      <p:ext uri="{BB962C8B-B14F-4D97-AF65-F5344CB8AC3E}">
        <p14:creationId xmlns:p14="http://schemas.microsoft.com/office/powerpoint/2010/main" val="2625796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F062-BA34-69C9-C9EB-ADD207A2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8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Fourth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Mid-1980s – 2010s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Structural adjustment &amp; 3</a:t>
            </a:r>
            <a:r>
              <a:rPr lang="en-GB" b="1" baseline="30000" dirty="0">
                <a:latin typeface="Bodoni MT" panose="02070603080606020203" pitchFamily="18" charset="0"/>
              </a:rPr>
              <a:t>rd</a:t>
            </a:r>
            <a:r>
              <a:rPr lang="en-GB" b="1" dirty="0">
                <a:latin typeface="Bodoni MT" panose="02070603080606020203" pitchFamily="18" charset="0"/>
              </a:rPr>
              <a:t> wave of democracy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7216D-07A0-1A58-5CF3-AB522064C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Bodoni MT" panose="02070603080606020203" pitchFamily="18" charset="0"/>
              </a:rPr>
              <a:t>New conditions with the failure of NIEO and North-South Partnership, and the dominance of neo-liberal globalisation along with authoritarian development states. Hence even more difficult to push for transformative nationally confined Social Democracy in countries like Sweden. </a:t>
            </a:r>
          </a:p>
          <a:p>
            <a:r>
              <a:rPr lang="en-GB" dirty="0">
                <a:latin typeface="Bodoni MT" panose="02070603080606020203" pitchFamily="18" charset="0"/>
              </a:rPr>
              <a:t>While the Swedish non-alignment was formally sustained, the aim shifted, therefore, to the taming rather than transformation of capitalism, with Blairs’, Clinton’s &amp; Schröder’s “third way” policies. </a:t>
            </a:r>
          </a:p>
          <a:p>
            <a:r>
              <a:rPr lang="en-GB" dirty="0">
                <a:latin typeface="Bodoni MT" panose="02070603080606020203" pitchFamily="18" charset="0"/>
              </a:rPr>
              <a:t>The main international focus turned “structural adjustment” to liberal globalisation. By implication, social democratic development in the South was not vital anymore. Still, elite-negotiated democracy, human rights and especially “good governance” remained priorities.</a:t>
            </a:r>
          </a:p>
        </p:txBody>
      </p:sp>
    </p:spTree>
    <p:extLst>
      <p:ext uri="{BB962C8B-B14F-4D97-AF65-F5344CB8AC3E}">
        <p14:creationId xmlns:p14="http://schemas.microsoft.com/office/powerpoint/2010/main" val="10923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3D94-3414-69F3-90F9-8EED167F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165734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Fifth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Mid-2012 – 2015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Efforts to resume nationalist-internationalism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6981A-BE4C-598D-B06D-8E6A25C64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675"/>
            <a:ext cx="10515600" cy="4205288"/>
          </a:xfrm>
        </p:spPr>
        <p:txBody>
          <a:bodyPr>
            <a:normAutofit/>
          </a:bodyPr>
          <a:lstStyle/>
          <a:p>
            <a:r>
              <a:rPr lang="en-GB" dirty="0">
                <a:latin typeface="Bodoni MT" panose="02070603080606020203" pitchFamily="18" charset="0"/>
              </a:rPr>
              <a:t>New conditions: (</a:t>
            </a:r>
            <a:r>
              <a:rPr lang="en-GB" dirty="0" err="1">
                <a:latin typeface="Bodoni MT" panose="02070603080606020203" pitchFamily="18" charset="0"/>
              </a:rPr>
              <a:t>i</a:t>
            </a:r>
            <a:r>
              <a:rPr lang="en-GB" dirty="0">
                <a:latin typeface="Bodoni MT" panose="02070603080606020203" pitchFamily="18" charset="0"/>
              </a:rPr>
              <a:t>) Financial crisis, (ii) rise of right-wing-led nationalist reaction against the drawbacks of the “third road”, (iii) leftist quests for the resuming of transformative Social Democracy.</a:t>
            </a:r>
          </a:p>
          <a:p>
            <a:r>
              <a:rPr lang="en-GB" dirty="0">
                <a:latin typeface="Bodoni MT" panose="02070603080606020203" pitchFamily="18" charset="0"/>
              </a:rPr>
              <a:t>New party leader, trade unionist Stefan Löfven,</a:t>
            </a:r>
            <a:r>
              <a:rPr lang="sv-SE" dirty="0">
                <a:latin typeface="Bodoni MT" panose="02070603080606020203" pitchFamily="18" charset="0"/>
              </a:rPr>
              <a:t> </a:t>
            </a:r>
            <a:r>
              <a:rPr lang="en-GB" dirty="0">
                <a:latin typeface="Bodoni MT" panose="02070603080606020203" pitchFamily="18" charset="0"/>
              </a:rPr>
              <a:t>tried</a:t>
            </a:r>
            <a:r>
              <a:rPr lang="sv-SE" dirty="0">
                <a:latin typeface="Bodoni MT" panose="02070603080606020203" pitchFamily="18" charset="0"/>
              </a:rPr>
              <a:t> to </a:t>
            </a:r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resume welfare-based social growth pacts along with less unfair globalisation through a </a:t>
            </a:r>
            <a:r>
              <a:rPr lang="en-US" i="1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Global Deal</a:t>
            </a:r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for “multi-stakeholder social dialogues and inclusive growth”. </a:t>
            </a:r>
          </a:p>
          <a:p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Plus </a:t>
            </a:r>
            <a:r>
              <a:rPr lang="en-US" dirty="0"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along with greens and leftists – </a:t>
            </a:r>
            <a:r>
              <a:rPr lang="en-US" dirty="0"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support for </a:t>
            </a:r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sustainability and  intensified international solidarity, including with refugees, and a “feminist” foreign polic</a:t>
            </a:r>
            <a:r>
              <a:rPr lang="en-US" dirty="0"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y.</a:t>
            </a:r>
            <a:r>
              <a:rPr lang="en-US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1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D65A8-D5F2-26C0-5812-FC8291CB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5422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Sixth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Late-2015 – 2022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Return to nation-centrism – South deprioritised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A265-7B11-2216-15DE-C3F263076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350"/>
            <a:ext cx="10515600" cy="4073523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Bodoni MT" panose="02070603080606020203" pitchFamily="18" charset="0"/>
              </a:rPr>
              <a:t>New conditions: (</a:t>
            </a:r>
            <a:r>
              <a:rPr lang="en-GB" dirty="0" err="1">
                <a:latin typeface="Bodoni MT" panose="02070603080606020203" pitchFamily="18" charset="0"/>
              </a:rPr>
              <a:t>i</a:t>
            </a:r>
            <a:r>
              <a:rPr lang="en-GB" dirty="0">
                <a:latin typeface="Bodoni MT" panose="02070603080606020203" pitchFamily="18" charset="0"/>
              </a:rPr>
              <a:t>) Refugee crisis (due to US-led war against terror and poor support for the Arab Spring); (ii) strengthened  right-wing-led nationalist counter movement.</a:t>
            </a:r>
          </a:p>
          <a:p>
            <a:r>
              <a:rPr lang="en-GB" dirty="0">
                <a:latin typeface="Bodoni MT" panose="02070603080606020203" pitchFamily="18" charset="0"/>
              </a:rPr>
              <a:t>Thus, defensive return to the nationalist-sovereignty priorities of the first phase (1930s-1950s), along with nativist social welfare priorities.  </a:t>
            </a:r>
          </a:p>
          <a:p>
            <a:r>
              <a:rPr lang="en-GB" dirty="0">
                <a:latin typeface="Bodoni MT" panose="02070603080606020203" pitchFamily="18" charset="0"/>
              </a:rPr>
              <a:t>Friendly critics also ask return to transformative social democratic agenda, to counter the right wing nationalism – but the critics do </a:t>
            </a:r>
            <a:r>
              <a:rPr lang="en-GB" i="1" dirty="0">
                <a:latin typeface="Bodoni MT" panose="02070603080606020203" pitchFamily="18" charset="0"/>
              </a:rPr>
              <a:t>not</a:t>
            </a:r>
            <a:r>
              <a:rPr lang="en-GB" dirty="0">
                <a:latin typeface="Bodoni MT" panose="02070603080606020203" pitchFamily="18" charset="0"/>
              </a:rPr>
              <a:t> ask for the return to international engagement (incl. with the South) to enable such national priorities.</a:t>
            </a:r>
          </a:p>
          <a:p>
            <a:endParaRPr lang="en-GB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05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118D-7716-97F7-08F9-1444679C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60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Bodoni MT" panose="02070603080606020203" pitchFamily="18" charset="0"/>
              </a:rPr>
              <a:t>Seventh phase</a:t>
            </a:r>
            <a:br>
              <a:rPr lang="en-GB" b="1" dirty="0">
                <a:latin typeface="Bodoni MT" panose="02070603080606020203" pitchFamily="18" charset="0"/>
              </a:rPr>
            </a:br>
            <a:r>
              <a:rPr lang="en-GB" b="1" dirty="0">
                <a:latin typeface="Bodoni MT" panose="02070603080606020203" pitchFamily="18" charset="0"/>
              </a:rPr>
              <a:t>Spring 2022 </a:t>
            </a:r>
            <a:r>
              <a:rPr lang="en-GB" b="1" dirty="0">
                <a:latin typeface="Bodoni MT" panose="02070603080606020203" pitchFamily="18" charset="0"/>
                <a:sym typeface="Wingdings" panose="05000000000000000000" pitchFamily="2" charset="2"/>
              </a:rPr>
              <a:t></a:t>
            </a:r>
            <a:br>
              <a:rPr lang="en-GB" b="1" dirty="0">
                <a:latin typeface="Bodoni MT" panose="02070603080606020203" pitchFamily="18" charset="0"/>
                <a:sym typeface="Wingdings" panose="05000000000000000000" pitchFamily="2" charset="2"/>
              </a:rPr>
            </a:br>
            <a:r>
              <a:rPr lang="en-GB" b="1" dirty="0">
                <a:latin typeface="Bodoni MT" panose="02070603080606020203" pitchFamily="18" charset="0"/>
                <a:sym typeface="Wingdings" panose="05000000000000000000" pitchFamily="2" charset="2"/>
              </a:rPr>
              <a:t>Adjustment to New Cold War vs. a Third Position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52-D96E-9126-F0E2-D6A16BEC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626"/>
            <a:ext cx="10515600" cy="4638674"/>
          </a:xfrm>
        </p:spPr>
        <p:txBody>
          <a:bodyPr>
            <a:noAutofit/>
          </a:bodyPr>
          <a:lstStyle/>
          <a:p>
            <a:r>
              <a:rPr lang="en-GB" sz="2600" u="sng" dirty="0">
                <a:latin typeface="Bodoni MT" panose="02070603080606020203" pitchFamily="18" charset="0"/>
              </a:rPr>
              <a:t>New conditions</a:t>
            </a:r>
            <a:r>
              <a:rPr lang="en-GB" sz="2600" dirty="0">
                <a:latin typeface="Bodoni MT" panose="02070603080606020203" pitchFamily="18" charset="0"/>
              </a:rPr>
              <a:t>: Russian war on Ukraine and US-led NATO- and EU- coalition in defence of the post Cold War liberal order.</a:t>
            </a:r>
          </a:p>
          <a:p>
            <a:r>
              <a:rPr lang="en-GB" sz="2600" u="sng" dirty="0">
                <a:latin typeface="Bodoni MT" panose="02070603080606020203" pitchFamily="18" charset="0"/>
              </a:rPr>
              <a:t>Mainstream social democratic response</a:t>
            </a:r>
            <a:r>
              <a:rPr lang="en-GB" sz="2600" dirty="0">
                <a:latin typeface="Bodoni MT" panose="02070603080606020203" pitchFamily="18" charset="0"/>
              </a:rPr>
              <a:t>: Scrapping non-alignment and other remnants of Palme’s internationalism in favour of not just coordination in EU and </a:t>
            </a:r>
            <a:r>
              <a:rPr lang="en-GB" sz="2600" u="sng" dirty="0">
                <a:latin typeface="Bodoni MT" panose="02070603080606020203" pitchFamily="18" charset="0"/>
              </a:rPr>
              <a:t>with</a:t>
            </a:r>
            <a:r>
              <a:rPr lang="en-GB" sz="2600" dirty="0">
                <a:latin typeface="Bodoni MT" panose="02070603080606020203" pitchFamily="18" charset="0"/>
              </a:rPr>
              <a:t> NATO but also by </a:t>
            </a:r>
            <a:r>
              <a:rPr lang="en-GB" sz="2600" u="sng" dirty="0">
                <a:latin typeface="Bodoni MT" panose="02070603080606020203" pitchFamily="18" charset="0"/>
              </a:rPr>
              <a:t>joining </a:t>
            </a:r>
            <a:r>
              <a:rPr lang="en-GB" sz="2600" dirty="0">
                <a:latin typeface="Bodoni MT" panose="02070603080606020203" pitchFamily="18" charset="0"/>
              </a:rPr>
              <a:t>NATO.</a:t>
            </a:r>
          </a:p>
          <a:p>
            <a:r>
              <a:rPr lang="en-GB" sz="2600" u="sng" dirty="0">
                <a:latin typeface="Bodoni MT" panose="02070603080606020203" pitchFamily="18" charset="0"/>
              </a:rPr>
              <a:t>Dissenting third position</a:t>
            </a:r>
            <a:r>
              <a:rPr lang="en-GB" sz="2600" dirty="0">
                <a:latin typeface="Bodoni MT" panose="02070603080606020203" pitchFamily="18" charset="0"/>
              </a:rPr>
              <a:t>: </a:t>
            </a:r>
            <a:r>
              <a:rPr lang="en-US" sz="2600" dirty="0">
                <a:latin typeface="Bodoni MT" panose="02070603080606020203" pitchFamily="18" charset="0"/>
              </a:rPr>
              <a:t>Do c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ounter Russia’s aggression! (Just as US’ historical interventions.) But</a:t>
            </a:r>
            <a:r>
              <a:rPr lang="en-US" sz="2600" i="1" dirty="0">
                <a:latin typeface="Bodoni MT" panose="02070603080606020203" pitchFamily="18" charset="0"/>
                <a:ea typeface="Calibri" panose="020F0502020204030204" pitchFamily="34" charset="0"/>
              </a:rPr>
              <a:t> 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focus on the main enemy: </a:t>
            </a:r>
            <a:r>
              <a:rPr lang="en-US" sz="2600" i="1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global authoritarian nationalis</a:t>
            </a:r>
            <a:r>
              <a:rPr lang="en-US" sz="2600" i="1" dirty="0">
                <a:latin typeface="Bodoni MT" panose="02070603080606020203" pitchFamily="18" charset="0"/>
                <a:ea typeface="Calibri" panose="020F0502020204030204" pitchFamily="34" charset="0"/>
              </a:rPr>
              <a:t>m. </a:t>
            </a:r>
            <a:r>
              <a:rPr lang="en-US" sz="2600" i="1" u="sng" dirty="0">
                <a:latin typeface="Bodoni MT" panose="02070603080606020203" pitchFamily="18" charset="0"/>
                <a:ea typeface="Calibri" panose="020F0502020204030204" pitchFamily="34" charset="0"/>
              </a:rPr>
              <a:t>And</a:t>
            </a:r>
            <a:r>
              <a:rPr lang="en-US" sz="2600" i="1" dirty="0">
                <a:latin typeface="Bodoni MT" panose="02070603080606020203" pitchFamily="18" charset="0"/>
                <a:ea typeface="Calibri" panose="020F0502020204030204" pitchFamily="34" charset="0"/>
              </a:rPr>
              <a:t> on the causes for it</a:t>
            </a:r>
            <a:r>
              <a:rPr lang="en-US" sz="2600" dirty="0">
                <a:latin typeface="Bodoni MT" panose="02070603080606020203" pitchFamily="18" charset="0"/>
                <a:ea typeface="Calibri" panose="020F0502020204030204" pitchFamily="34" charset="0"/>
              </a:rPr>
              <a:t>: 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the incapacity of the elitist third wave of democracy to counter the negative effects of global neo-liberalism. In Yeltsin’s &amp; Putin’s Russia as well as in the South. This calls for a broad alliance</a:t>
            </a:r>
            <a:r>
              <a:rPr lang="en-US" sz="2600" dirty="0">
                <a:latin typeface="Bodoni MT" panose="02070603080606020203" pitchFamily="18" charset="0"/>
                <a:ea typeface="Calibri" panose="020F0502020204030204" pitchFamily="34" charset="0"/>
              </a:rPr>
              <a:t> (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incl. self-critical </a:t>
            </a:r>
            <a:r>
              <a:rPr lang="en-US" sz="260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liberal democrats) 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for more democracy </a:t>
            </a:r>
            <a:r>
              <a:rPr lang="en-US" sz="2600" i="1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and</a:t>
            </a:r>
            <a:r>
              <a:rPr lang="en-US" sz="2600" dirty="0">
                <a:effectLst/>
                <a:latin typeface="Bodoni MT" panose="02070603080606020203" pitchFamily="18" charset="0"/>
                <a:ea typeface="Calibri" panose="020F0502020204030204" pitchFamily="34" charset="0"/>
              </a:rPr>
              <a:t> social democratic oriented international development.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73211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1106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Bodoni MT</vt:lpstr>
      <vt:lpstr>Calibri</vt:lpstr>
      <vt:lpstr>Calibri Light</vt:lpstr>
      <vt:lpstr>Office Theme</vt:lpstr>
      <vt:lpstr>   Seven Phases in the story of  the-North-South Question  for Swedish Social Democrats    Olle Törnquist Professor emeritus of Political Science and Development Research  University of Oslo; https://olle-tornquist.com/ </vt:lpstr>
      <vt:lpstr> Point of departure: what’s the relevance of the South in fostering Social Democracy in the North? </vt:lpstr>
      <vt:lpstr>First phase 1930s - 1950s Nation-centrism – South irrelevant </vt:lpstr>
      <vt:lpstr>Second phase 1950s - 1970s Nationalist-internationalism</vt:lpstr>
      <vt:lpstr>Third phase 1970s – mid-1980s North – South Partnership</vt:lpstr>
      <vt:lpstr>Fourth phase Mid-1980s – 2010s Structural adjustment &amp; 3rd wave of democracy</vt:lpstr>
      <vt:lpstr>Fifth phase Mid-2012 – 2015 Efforts to resume nationalist-internationalism</vt:lpstr>
      <vt:lpstr>Sixth phase Late-2015 – 2022 Return to nation-centrism – South deprioritised </vt:lpstr>
      <vt:lpstr>Seventh phase Spring 2022  Adjustment to New Cold War vs. a Third Position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The-North-South Question for Swedish Social Democrats – Eight Phases Olle Törnquist Professor emeritus of Political Science and Development Research  University of Oslo</dc:title>
  <dc:creator>Olle Törnquist</dc:creator>
  <cp:lastModifiedBy>Olle Törnquist</cp:lastModifiedBy>
  <cp:revision>1</cp:revision>
  <cp:lastPrinted>2023-03-22T16:03:50Z</cp:lastPrinted>
  <dcterms:created xsi:type="dcterms:W3CDTF">2023-03-22T08:59:55Z</dcterms:created>
  <dcterms:modified xsi:type="dcterms:W3CDTF">2023-03-28T07:02:33Z</dcterms:modified>
</cp:coreProperties>
</file>