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0" r:id="rId6"/>
    <p:sldId id="261" r:id="rId7"/>
    <p:sldId id="262" r:id="rId8"/>
    <p:sldId id="267" r:id="rId9"/>
    <p:sldId id="264" r:id="rId10"/>
    <p:sldId id="268" r:id="rId11"/>
    <p:sldId id="270" r:id="rId12"/>
    <p:sldId id="271" r:id="rId13"/>
    <p:sldId id="272" r:id="rId14"/>
    <p:sldId id="273" r:id="rId15"/>
    <p:sldId id="274" r:id="rId16"/>
    <p:sldId id="275" r:id="rId17"/>
    <p:sldId id="276"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68" autoAdjust="0"/>
    <p:restoredTop sz="94660"/>
  </p:normalViewPr>
  <p:slideViewPr>
    <p:cSldViewPr snapToGrid="0">
      <p:cViewPr varScale="1">
        <p:scale>
          <a:sx n="72" d="100"/>
          <a:sy n="72" d="100"/>
        </p:scale>
        <p:origin x="9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le Törnquist" userId="df162418-997c-4abd-9fa7-673592feab1c" providerId="ADAL" clId="{B811E5EF-E4F9-46F4-9A41-CE9250D8D207}"/>
    <pc:docChg chg="undo custSel delSld modSld">
      <pc:chgData name="Olle Törnquist" userId="df162418-997c-4abd-9fa7-673592feab1c" providerId="ADAL" clId="{B811E5EF-E4F9-46F4-9A41-CE9250D8D207}" dt="2022-11-08T12:34:02.381" v="5158" actId="20577"/>
      <pc:docMkLst>
        <pc:docMk/>
      </pc:docMkLst>
      <pc:sldChg chg="modSp mod">
        <pc:chgData name="Olle Törnquist" userId="df162418-997c-4abd-9fa7-673592feab1c" providerId="ADAL" clId="{B811E5EF-E4F9-46F4-9A41-CE9250D8D207}" dt="2022-11-08T12:15:07.685" v="4730" actId="20577"/>
        <pc:sldMkLst>
          <pc:docMk/>
          <pc:sldMk cId="3915945347" sldId="257"/>
        </pc:sldMkLst>
        <pc:spChg chg="mod">
          <ac:chgData name="Olle Törnquist" userId="df162418-997c-4abd-9fa7-673592feab1c" providerId="ADAL" clId="{B811E5EF-E4F9-46F4-9A41-CE9250D8D207}" dt="2022-11-08T12:08:36.880" v="4659" actId="790"/>
          <ac:spMkLst>
            <pc:docMk/>
            <pc:sldMk cId="3915945347" sldId="257"/>
            <ac:spMk id="2" creationId="{AE47F84D-9C46-4047-B445-3A1A2B087B14}"/>
          </ac:spMkLst>
        </pc:spChg>
        <pc:spChg chg="mod">
          <ac:chgData name="Olle Törnquist" userId="df162418-997c-4abd-9fa7-673592feab1c" providerId="ADAL" clId="{B811E5EF-E4F9-46F4-9A41-CE9250D8D207}" dt="2022-11-08T12:15:07.685" v="4730" actId="20577"/>
          <ac:spMkLst>
            <pc:docMk/>
            <pc:sldMk cId="3915945347" sldId="257"/>
            <ac:spMk id="3" creationId="{1F1500E5-C7C2-4341-B56B-08CD0BF56C56}"/>
          </ac:spMkLst>
        </pc:spChg>
      </pc:sldChg>
      <pc:sldChg chg="modSp mod">
        <pc:chgData name="Olle Törnquist" userId="df162418-997c-4abd-9fa7-673592feab1c" providerId="ADAL" clId="{B811E5EF-E4F9-46F4-9A41-CE9250D8D207}" dt="2022-11-08T12:17:37.712" v="4791" actId="20577"/>
        <pc:sldMkLst>
          <pc:docMk/>
          <pc:sldMk cId="557483127" sldId="258"/>
        </pc:sldMkLst>
        <pc:spChg chg="mod">
          <ac:chgData name="Olle Törnquist" userId="df162418-997c-4abd-9fa7-673592feab1c" providerId="ADAL" clId="{B811E5EF-E4F9-46F4-9A41-CE9250D8D207}" dt="2022-11-08T12:17:37.712" v="4791" actId="20577"/>
          <ac:spMkLst>
            <pc:docMk/>
            <pc:sldMk cId="557483127" sldId="258"/>
            <ac:spMk id="3" creationId="{32F1DF70-6E07-4807-A336-DE558F6C493C}"/>
          </ac:spMkLst>
        </pc:spChg>
      </pc:sldChg>
      <pc:sldChg chg="del">
        <pc:chgData name="Olle Törnquist" userId="df162418-997c-4abd-9fa7-673592feab1c" providerId="ADAL" clId="{B811E5EF-E4F9-46F4-9A41-CE9250D8D207}" dt="2022-11-07T15:43:21.279" v="292" actId="2696"/>
        <pc:sldMkLst>
          <pc:docMk/>
          <pc:sldMk cId="1489890600" sldId="259"/>
        </pc:sldMkLst>
      </pc:sldChg>
      <pc:sldChg chg="modSp mod">
        <pc:chgData name="Olle Törnquist" userId="df162418-997c-4abd-9fa7-673592feab1c" providerId="ADAL" clId="{B811E5EF-E4F9-46F4-9A41-CE9250D8D207}" dt="2022-11-08T12:19:51.809" v="4840" actId="14100"/>
        <pc:sldMkLst>
          <pc:docMk/>
          <pc:sldMk cId="2399648807" sldId="260"/>
        </pc:sldMkLst>
        <pc:spChg chg="mod">
          <ac:chgData name="Olle Törnquist" userId="df162418-997c-4abd-9fa7-673592feab1c" providerId="ADAL" clId="{B811E5EF-E4F9-46F4-9A41-CE9250D8D207}" dt="2022-11-08T12:19:51.809" v="4840" actId="14100"/>
          <ac:spMkLst>
            <pc:docMk/>
            <pc:sldMk cId="2399648807" sldId="260"/>
            <ac:spMk id="3" creationId="{411BB701-889D-4234-8A0A-21687D55109A}"/>
          </ac:spMkLst>
        </pc:spChg>
      </pc:sldChg>
      <pc:sldChg chg="modSp mod">
        <pc:chgData name="Olle Törnquist" userId="df162418-997c-4abd-9fa7-673592feab1c" providerId="ADAL" clId="{B811E5EF-E4F9-46F4-9A41-CE9250D8D207}" dt="2022-11-08T12:22:10.166" v="4886" actId="14100"/>
        <pc:sldMkLst>
          <pc:docMk/>
          <pc:sldMk cId="4046762044" sldId="261"/>
        </pc:sldMkLst>
        <pc:spChg chg="mod">
          <ac:chgData name="Olle Törnquist" userId="df162418-997c-4abd-9fa7-673592feab1c" providerId="ADAL" clId="{B811E5EF-E4F9-46F4-9A41-CE9250D8D207}" dt="2022-11-08T12:22:10.166" v="4886" actId="14100"/>
          <ac:spMkLst>
            <pc:docMk/>
            <pc:sldMk cId="4046762044" sldId="261"/>
            <ac:spMk id="3" creationId="{0FD10C28-9A2A-4A13-BA73-76437D416E94}"/>
          </ac:spMkLst>
        </pc:spChg>
      </pc:sldChg>
      <pc:sldChg chg="modSp mod">
        <pc:chgData name="Olle Törnquist" userId="df162418-997c-4abd-9fa7-673592feab1c" providerId="ADAL" clId="{B811E5EF-E4F9-46F4-9A41-CE9250D8D207}" dt="2022-11-08T12:23:09.329" v="4892" actId="20577"/>
        <pc:sldMkLst>
          <pc:docMk/>
          <pc:sldMk cId="4080666257" sldId="262"/>
        </pc:sldMkLst>
        <pc:spChg chg="mod">
          <ac:chgData name="Olle Törnquist" userId="df162418-997c-4abd-9fa7-673592feab1c" providerId="ADAL" clId="{B811E5EF-E4F9-46F4-9A41-CE9250D8D207}" dt="2022-11-08T12:23:09.329" v="4892" actId="20577"/>
          <ac:spMkLst>
            <pc:docMk/>
            <pc:sldMk cId="4080666257" sldId="262"/>
            <ac:spMk id="3" creationId="{4B25A3A0-E21E-4FAF-9723-830F547CC893}"/>
          </ac:spMkLst>
        </pc:spChg>
      </pc:sldChg>
      <pc:sldChg chg="modSp del mod">
        <pc:chgData name="Olle Törnquist" userId="df162418-997c-4abd-9fa7-673592feab1c" providerId="ADAL" clId="{B811E5EF-E4F9-46F4-9A41-CE9250D8D207}" dt="2022-11-07T16:02:01.124" v="964" actId="2696"/>
        <pc:sldMkLst>
          <pc:docMk/>
          <pc:sldMk cId="4079395402" sldId="263"/>
        </pc:sldMkLst>
        <pc:spChg chg="mod">
          <ac:chgData name="Olle Törnquist" userId="df162418-997c-4abd-9fa7-673592feab1c" providerId="ADAL" clId="{B811E5EF-E4F9-46F4-9A41-CE9250D8D207}" dt="2022-11-07T16:00:31.936" v="938" actId="20577"/>
          <ac:spMkLst>
            <pc:docMk/>
            <pc:sldMk cId="4079395402" sldId="263"/>
            <ac:spMk id="3" creationId="{6BB0D4D4-0C50-4E7D-A9AD-F638146D10C3}"/>
          </ac:spMkLst>
        </pc:spChg>
      </pc:sldChg>
      <pc:sldChg chg="modSp mod">
        <pc:chgData name="Olle Törnquist" userId="df162418-997c-4abd-9fa7-673592feab1c" providerId="ADAL" clId="{B811E5EF-E4F9-46F4-9A41-CE9250D8D207}" dt="2022-11-08T12:27:59.740" v="5004" actId="20577"/>
        <pc:sldMkLst>
          <pc:docMk/>
          <pc:sldMk cId="919040940" sldId="264"/>
        </pc:sldMkLst>
        <pc:spChg chg="mod">
          <ac:chgData name="Olle Törnquist" userId="df162418-997c-4abd-9fa7-673592feab1c" providerId="ADAL" clId="{B811E5EF-E4F9-46F4-9A41-CE9250D8D207}" dt="2022-11-08T12:27:59.740" v="5004" actId="20577"/>
          <ac:spMkLst>
            <pc:docMk/>
            <pc:sldMk cId="919040940" sldId="264"/>
            <ac:spMk id="3" creationId="{A4B497F0-61B9-41A0-8396-A8C4C0420A2F}"/>
          </ac:spMkLst>
        </pc:spChg>
      </pc:sldChg>
      <pc:sldChg chg="modSp mod">
        <pc:chgData name="Olle Törnquist" userId="df162418-997c-4abd-9fa7-673592feab1c" providerId="ADAL" clId="{B811E5EF-E4F9-46F4-9A41-CE9250D8D207}" dt="2022-11-08T12:25:26.722" v="4975" actId="20577"/>
        <pc:sldMkLst>
          <pc:docMk/>
          <pc:sldMk cId="2231562099" sldId="267"/>
        </pc:sldMkLst>
        <pc:spChg chg="mod">
          <ac:chgData name="Olle Törnquist" userId="df162418-997c-4abd-9fa7-673592feab1c" providerId="ADAL" clId="{B811E5EF-E4F9-46F4-9A41-CE9250D8D207}" dt="2022-11-08T12:25:26.722" v="4975" actId="20577"/>
          <ac:spMkLst>
            <pc:docMk/>
            <pc:sldMk cId="2231562099" sldId="267"/>
            <ac:spMk id="3" creationId="{70DC90F5-60FC-4B6B-B6E9-E40FAAF46D8C}"/>
          </ac:spMkLst>
        </pc:spChg>
      </pc:sldChg>
      <pc:sldChg chg="modSp mod">
        <pc:chgData name="Olle Törnquist" userId="df162418-997c-4abd-9fa7-673592feab1c" providerId="ADAL" clId="{B811E5EF-E4F9-46F4-9A41-CE9250D8D207}" dt="2022-11-08T12:28:55.377" v="5030" actId="20577"/>
        <pc:sldMkLst>
          <pc:docMk/>
          <pc:sldMk cId="2595830125" sldId="268"/>
        </pc:sldMkLst>
        <pc:spChg chg="mod">
          <ac:chgData name="Olle Törnquist" userId="df162418-997c-4abd-9fa7-673592feab1c" providerId="ADAL" clId="{B811E5EF-E4F9-46F4-9A41-CE9250D8D207}" dt="2022-11-08T12:28:55.377" v="5030" actId="20577"/>
          <ac:spMkLst>
            <pc:docMk/>
            <pc:sldMk cId="2595830125" sldId="268"/>
            <ac:spMk id="3" creationId="{8008BCAB-6F5D-4E29-A1F1-C13C7DB1C2E8}"/>
          </ac:spMkLst>
        </pc:spChg>
      </pc:sldChg>
      <pc:sldChg chg="modSp mod">
        <pc:chgData name="Olle Törnquist" userId="df162418-997c-4abd-9fa7-673592feab1c" providerId="ADAL" clId="{B811E5EF-E4F9-46F4-9A41-CE9250D8D207}" dt="2022-11-08T10:49:22.734" v="2914" actId="20577"/>
        <pc:sldMkLst>
          <pc:docMk/>
          <pc:sldMk cId="2860913" sldId="270"/>
        </pc:sldMkLst>
        <pc:spChg chg="mod">
          <ac:chgData name="Olle Törnquist" userId="df162418-997c-4abd-9fa7-673592feab1c" providerId="ADAL" clId="{B811E5EF-E4F9-46F4-9A41-CE9250D8D207}" dt="2022-11-08T10:49:22.734" v="2914" actId="20577"/>
          <ac:spMkLst>
            <pc:docMk/>
            <pc:sldMk cId="2860913" sldId="270"/>
            <ac:spMk id="3" creationId="{4A2F07E6-DD07-4624-9884-5C5C0C66222D}"/>
          </ac:spMkLst>
        </pc:spChg>
      </pc:sldChg>
      <pc:sldChg chg="modSp mod">
        <pc:chgData name="Olle Törnquist" userId="df162418-997c-4abd-9fa7-673592feab1c" providerId="ADAL" clId="{B811E5EF-E4F9-46F4-9A41-CE9250D8D207}" dt="2022-11-08T12:29:34.062" v="5034" actId="20577"/>
        <pc:sldMkLst>
          <pc:docMk/>
          <pc:sldMk cId="345249380" sldId="271"/>
        </pc:sldMkLst>
        <pc:spChg chg="mod">
          <ac:chgData name="Olle Törnquist" userId="df162418-997c-4abd-9fa7-673592feab1c" providerId="ADAL" clId="{B811E5EF-E4F9-46F4-9A41-CE9250D8D207}" dt="2022-11-08T10:57:53.303" v="3069" actId="27636"/>
          <ac:spMkLst>
            <pc:docMk/>
            <pc:sldMk cId="345249380" sldId="271"/>
            <ac:spMk id="2" creationId="{95B6848B-AC59-40BA-A066-EBF00EB12E03}"/>
          </ac:spMkLst>
        </pc:spChg>
        <pc:spChg chg="mod">
          <ac:chgData name="Olle Törnquist" userId="df162418-997c-4abd-9fa7-673592feab1c" providerId="ADAL" clId="{B811E5EF-E4F9-46F4-9A41-CE9250D8D207}" dt="2022-11-08T12:29:34.062" v="5034" actId="20577"/>
          <ac:spMkLst>
            <pc:docMk/>
            <pc:sldMk cId="345249380" sldId="271"/>
            <ac:spMk id="3" creationId="{8B085F00-23D9-45BD-ADD7-76EE0013F2D7}"/>
          </ac:spMkLst>
        </pc:spChg>
      </pc:sldChg>
      <pc:sldChg chg="modSp mod">
        <pc:chgData name="Olle Törnquist" userId="df162418-997c-4abd-9fa7-673592feab1c" providerId="ADAL" clId="{B811E5EF-E4F9-46F4-9A41-CE9250D8D207}" dt="2022-11-08T12:30:45.730" v="5060" actId="20577"/>
        <pc:sldMkLst>
          <pc:docMk/>
          <pc:sldMk cId="911059285" sldId="272"/>
        </pc:sldMkLst>
        <pc:spChg chg="mod">
          <ac:chgData name="Olle Törnquist" userId="df162418-997c-4abd-9fa7-673592feab1c" providerId="ADAL" clId="{B811E5EF-E4F9-46F4-9A41-CE9250D8D207}" dt="2022-11-08T12:30:45.730" v="5060" actId="20577"/>
          <ac:spMkLst>
            <pc:docMk/>
            <pc:sldMk cId="911059285" sldId="272"/>
            <ac:spMk id="3" creationId="{F061E392-3E4A-48B5-A427-DFFC18E6ECD8}"/>
          </ac:spMkLst>
        </pc:spChg>
      </pc:sldChg>
      <pc:sldChg chg="modSp mod">
        <pc:chgData name="Olle Törnquist" userId="df162418-997c-4abd-9fa7-673592feab1c" providerId="ADAL" clId="{B811E5EF-E4F9-46F4-9A41-CE9250D8D207}" dt="2022-11-08T12:31:58.117" v="5082" actId="20577"/>
        <pc:sldMkLst>
          <pc:docMk/>
          <pc:sldMk cId="4061728224" sldId="273"/>
        </pc:sldMkLst>
        <pc:spChg chg="mod">
          <ac:chgData name="Olle Törnquist" userId="df162418-997c-4abd-9fa7-673592feab1c" providerId="ADAL" clId="{B811E5EF-E4F9-46F4-9A41-CE9250D8D207}" dt="2022-11-08T12:31:58.117" v="5082" actId="20577"/>
          <ac:spMkLst>
            <pc:docMk/>
            <pc:sldMk cId="4061728224" sldId="273"/>
            <ac:spMk id="3" creationId="{1ECC8C73-B2D2-4E64-8B97-85E93DDA017C}"/>
          </ac:spMkLst>
        </pc:spChg>
      </pc:sldChg>
      <pc:sldChg chg="modSp mod">
        <pc:chgData name="Olle Törnquist" userId="df162418-997c-4abd-9fa7-673592feab1c" providerId="ADAL" clId="{B811E5EF-E4F9-46F4-9A41-CE9250D8D207}" dt="2022-11-08T12:32:42.883" v="5130" actId="20577"/>
        <pc:sldMkLst>
          <pc:docMk/>
          <pc:sldMk cId="371450833" sldId="274"/>
        </pc:sldMkLst>
        <pc:spChg chg="mod">
          <ac:chgData name="Olle Törnquist" userId="df162418-997c-4abd-9fa7-673592feab1c" providerId="ADAL" clId="{B811E5EF-E4F9-46F4-9A41-CE9250D8D207}" dt="2022-11-08T12:32:42.883" v="5130" actId="20577"/>
          <ac:spMkLst>
            <pc:docMk/>
            <pc:sldMk cId="371450833" sldId="274"/>
            <ac:spMk id="3" creationId="{C8AA1B92-6EBA-438F-AD1A-3FF55B8C75F1}"/>
          </ac:spMkLst>
        </pc:spChg>
      </pc:sldChg>
      <pc:sldChg chg="modSp mod">
        <pc:chgData name="Olle Törnquist" userId="df162418-997c-4abd-9fa7-673592feab1c" providerId="ADAL" clId="{B811E5EF-E4F9-46F4-9A41-CE9250D8D207}" dt="2022-11-08T12:34:02.381" v="5158" actId="20577"/>
        <pc:sldMkLst>
          <pc:docMk/>
          <pc:sldMk cId="2896291278" sldId="275"/>
        </pc:sldMkLst>
        <pc:spChg chg="mod">
          <ac:chgData name="Olle Törnquist" userId="df162418-997c-4abd-9fa7-673592feab1c" providerId="ADAL" clId="{B811E5EF-E4F9-46F4-9A41-CE9250D8D207}" dt="2022-11-08T12:34:02.381" v="5158" actId="20577"/>
          <ac:spMkLst>
            <pc:docMk/>
            <pc:sldMk cId="2896291278" sldId="275"/>
            <ac:spMk id="3" creationId="{BE9ABBCD-8551-4C58-9932-32C30745D317}"/>
          </ac:spMkLst>
        </pc:spChg>
      </pc:sldChg>
      <pc:sldChg chg="modSp mod">
        <pc:chgData name="Olle Törnquist" userId="df162418-997c-4abd-9fa7-673592feab1c" providerId="ADAL" clId="{B811E5EF-E4F9-46F4-9A41-CE9250D8D207}" dt="2022-11-08T12:03:44.256" v="4602" actId="20577"/>
        <pc:sldMkLst>
          <pc:docMk/>
          <pc:sldMk cId="2128086581" sldId="276"/>
        </pc:sldMkLst>
        <pc:spChg chg="mod">
          <ac:chgData name="Olle Törnquist" userId="df162418-997c-4abd-9fa7-673592feab1c" providerId="ADAL" clId="{B811E5EF-E4F9-46F4-9A41-CE9250D8D207}" dt="2022-11-08T12:03:44.256" v="4602" actId="20577"/>
          <ac:spMkLst>
            <pc:docMk/>
            <pc:sldMk cId="2128086581" sldId="276"/>
            <ac:spMk id="3" creationId="{D2EBD074-8BBB-419E-B2B1-5E220AF8B165}"/>
          </ac:spMkLst>
        </pc:spChg>
      </pc:sldChg>
      <pc:sldChg chg="modSp mod">
        <pc:chgData name="Olle Törnquist" userId="df162418-997c-4abd-9fa7-673592feab1c" providerId="ADAL" clId="{B811E5EF-E4F9-46F4-9A41-CE9250D8D207}" dt="2022-11-08T12:06:45.328" v="4658" actId="20577"/>
        <pc:sldMkLst>
          <pc:docMk/>
          <pc:sldMk cId="307138920" sldId="277"/>
        </pc:sldMkLst>
        <pc:spChg chg="mod">
          <ac:chgData name="Olle Törnquist" userId="df162418-997c-4abd-9fa7-673592feab1c" providerId="ADAL" clId="{B811E5EF-E4F9-46F4-9A41-CE9250D8D207}" dt="2022-11-08T12:06:45.328" v="4658" actId="20577"/>
          <ac:spMkLst>
            <pc:docMk/>
            <pc:sldMk cId="307138920" sldId="277"/>
            <ac:spMk id="3" creationId="{BBF9A6C5-82FF-472A-A2AB-78B1B2401F0F}"/>
          </ac:spMkLst>
        </pc:spChg>
      </pc:sldChg>
    </pc:docChg>
  </pc:docChgLst>
  <pc:docChgLst>
    <pc:chgData name="Olle Törnquist" userId="df162418-997c-4abd-9fa7-673592feab1c" providerId="ADAL" clId="{754F5B4B-EC7F-4FDD-A524-E08D7E773348}"/>
    <pc:docChg chg="undo custSel modSld">
      <pc:chgData name="Olle Törnquist" userId="df162418-997c-4abd-9fa7-673592feab1c" providerId="ADAL" clId="{754F5B4B-EC7F-4FDD-A524-E08D7E773348}" dt="2022-11-13T10:32:02.273" v="42" actId="14100"/>
      <pc:docMkLst>
        <pc:docMk/>
      </pc:docMkLst>
      <pc:sldChg chg="modSp mod">
        <pc:chgData name="Olle Törnquist" userId="df162418-997c-4abd-9fa7-673592feab1c" providerId="ADAL" clId="{754F5B4B-EC7F-4FDD-A524-E08D7E773348}" dt="2022-11-13T10:32:02.273" v="42" actId="14100"/>
        <pc:sldMkLst>
          <pc:docMk/>
          <pc:sldMk cId="371450833" sldId="274"/>
        </pc:sldMkLst>
        <pc:spChg chg="mod">
          <ac:chgData name="Olle Törnquist" userId="df162418-997c-4abd-9fa7-673592feab1c" providerId="ADAL" clId="{754F5B4B-EC7F-4FDD-A524-E08D7E773348}" dt="2022-11-13T10:28:44.445" v="3" actId="27636"/>
          <ac:spMkLst>
            <pc:docMk/>
            <pc:sldMk cId="371450833" sldId="274"/>
            <ac:spMk id="2" creationId="{06084A37-B6AC-43B2-9669-2AE5E8917949}"/>
          </ac:spMkLst>
        </pc:spChg>
        <pc:spChg chg="mod">
          <ac:chgData name="Olle Törnquist" userId="df162418-997c-4abd-9fa7-673592feab1c" providerId="ADAL" clId="{754F5B4B-EC7F-4FDD-A524-E08D7E773348}" dt="2022-11-13T10:32:02.273" v="42" actId="14100"/>
          <ac:spMkLst>
            <pc:docMk/>
            <pc:sldMk cId="371450833" sldId="274"/>
            <ac:spMk id="3" creationId="{C8AA1B92-6EBA-438F-AD1A-3FF55B8C75F1}"/>
          </ac:spMkLst>
        </pc:spChg>
      </pc:sldChg>
    </pc:docChg>
  </pc:docChgLst>
  <pc:docChgLst>
    <pc:chgData name="Olle Törnquist" userId="df162418-997c-4abd-9fa7-673592feab1c" providerId="ADAL" clId="{71E9663E-9ADA-4CA0-9288-667FDC9A50EB}"/>
    <pc:docChg chg="undo custSel addSld delSld modSld">
      <pc:chgData name="Olle Törnquist" userId="df162418-997c-4abd-9fa7-673592feab1c" providerId="ADAL" clId="{71E9663E-9ADA-4CA0-9288-667FDC9A50EB}" dt="2022-11-07T13:37:05.770" v="27407" actId="1076"/>
      <pc:docMkLst>
        <pc:docMk/>
      </pc:docMkLst>
      <pc:sldChg chg="modSp mod">
        <pc:chgData name="Olle Törnquist" userId="df162418-997c-4abd-9fa7-673592feab1c" providerId="ADAL" clId="{71E9663E-9ADA-4CA0-9288-667FDC9A50EB}" dt="2022-11-06T08:47:19.930" v="6713" actId="790"/>
        <pc:sldMkLst>
          <pc:docMk/>
          <pc:sldMk cId="3426569378" sldId="256"/>
        </pc:sldMkLst>
        <pc:spChg chg="mod">
          <ac:chgData name="Olle Törnquist" userId="df162418-997c-4abd-9fa7-673592feab1c" providerId="ADAL" clId="{71E9663E-9ADA-4CA0-9288-667FDC9A50EB}" dt="2022-11-06T08:47:19.930" v="6713" actId="790"/>
          <ac:spMkLst>
            <pc:docMk/>
            <pc:sldMk cId="3426569378" sldId="256"/>
            <ac:spMk id="3" creationId="{6EA2E02C-F444-49DA-8EE5-C663B750EC0E}"/>
          </ac:spMkLst>
        </pc:spChg>
      </pc:sldChg>
      <pc:sldChg chg="modSp mod">
        <pc:chgData name="Olle Törnquist" userId="df162418-997c-4abd-9fa7-673592feab1c" providerId="ADAL" clId="{71E9663E-9ADA-4CA0-9288-667FDC9A50EB}" dt="2022-11-07T12:25:35.895" v="26687" actId="20577"/>
        <pc:sldMkLst>
          <pc:docMk/>
          <pc:sldMk cId="3915945347" sldId="257"/>
        </pc:sldMkLst>
        <pc:spChg chg="mod">
          <ac:chgData name="Olle Törnquist" userId="df162418-997c-4abd-9fa7-673592feab1c" providerId="ADAL" clId="{71E9663E-9ADA-4CA0-9288-667FDC9A50EB}" dt="2022-11-06T09:58:54.293" v="8159" actId="20577"/>
          <ac:spMkLst>
            <pc:docMk/>
            <pc:sldMk cId="3915945347" sldId="257"/>
            <ac:spMk id="2" creationId="{AE47F84D-9C46-4047-B445-3A1A2B087B14}"/>
          </ac:spMkLst>
        </pc:spChg>
        <pc:spChg chg="mod">
          <ac:chgData name="Olle Törnquist" userId="df162418-997c-4abd-9fa7-673592feab1c" providerId="ADAL" clId="{71E9663E-9ADA-4CA0-9288-667FDC9A50EB}" dt="2022-11-07T12:25:35.895" v="26687" actId="20577"/>
          <ac:spMkLst>
            <pc:docMk/>
            <pc:sldMk cId="3915945347" sldId="257"/>
            <ac:spMk id="3" creationId="{1F1500E5-C7C2-4341-B56B-08CD0BF56C56}"/>
          </ac:spMkLst>
        </pc:spChg>
      </pc:sldChg>
      <pc:sldChg chg="modSp mod">
        <pc:chgData name="Olle Törnquist" userId="df162418-997c-4abd-9fa7-673592feab1c" providerId="ADAL" clId="{71E9663E-9ADA-4CA0-9288-667FDC9A50EB}" dt="2022-11-07T12:30:19.312" v="26766" actId="20577"/>
        <pc:sldMkLst>
          <pc:docMk/>
          <pc:sldMk cId="557483127" sldId="258"/>
        </pc:sldMkLst>
        <pc:spChg chg="mod">
          <ac:chgData name="Olle Törnquist" userId="df162418-997c-4abd-9fa7-673592feab1c" providerId="ADAL" clId="{71E9663E-9ADA-4CA0-9288-667FDC9A50EB}" dt="2022-11-07T12:30:19.312" v="26766" actId="20577"/>
          <ac:spMkLst>
            <pc:docMk/>
            <pc:sldMk cId="557483127" sldId="258"/>
            <ac:spMk id="3" creationId="{32F1DF70-6E07-4807-A336-DE558F6C493C}"/>
          </ac:spMkLst>
        </pc:spChg>
      </pc:sldChg>
      <pc:sldChg chg="modSp mod">
        <pc:chgData name="Olle Törnquist" userId="df162418-997c-4abd-9fa7-673592feab1c" providerId="ADAL" clId="{71E9663E-9ADA-4CA0-9288-667FDC9A50EB}" dt="2022-11-07T12:32:50.551" v="26779" actId="20577"/>
        <pc:sldMkLst>
          <pc:docMk/>
          <pc:sldMk cId="1489890600" sldId="259"/>
        </pc:sldMkLst>
        <pc:spChg chg="mod">
          <ac:chgData name="Olle Törnquist" userId="df162418-997c-4abd-9fa7-673592feab1c" providerId="ADAL" clId="{71E9663E-9ADA-4CA0-9288-667FDC9A50EB}" dt="2022-11-07T12:32:50.551" v="26779" actId="20577"/>
          <ac:spMkLst>
            <pc:docMk/>
            <pc:sldMk cId="1489890600" sldId="259"/>
            <ac:spMk id="3" creationId="{AE1994ED-1730-4E98-95F1-3652F6958745}"/>
          </ac:spMkLst>
        </pc:spChg>
      </pc:sldChg>
      <pc:sldChg chg="modSp mod">
        <pc:chgData name="Olle Törnquist" userId="df162418-997c-4abd-9fa7-673592feab1c" providerId="ADAL" clId="{71E9663E-9ADA-4CA0-9288-667FDC9A50EB}" dt="2022-11-06T09:57:41.745" v="8155" actId="20577"/>
        <pc:sldMkLst>
          <pc:docMk/>
          <pc:sldMk cId="2399648807" sldId="260"/>
        </pc:sldMkLst>
        <pc:spChg chg="mod">
          <ac:chgData name="Olle Törnquist" userId="df162418-997c-4abd-9fa7-673592feab1c" providerId="ADAL" clId="{71E9663E-9ADA-4CA0-9288-667FDC9A50EB}" dt="2022-11-06T09:57:41.745" v="8155" actId="20577"/>
          <ac:spMkLst>
            <pc:docMk/>
            <pc:sldMk cId="2399648807" sldId="260"/>
            <ac:spMk id="3" creationId="{411BB701-889D-4234-8A0A-21687D55109A}"/>
          </ac:spMkLst>
        </pc:spChg>
      </pc:sldChg>
      <pc:sldChg chg="modSp mod">
        <pc:chgData name="Olle Törnquist" userId="df162418-997c-4abd-9fa7-673592feab1c" providerId="ADAL" clId="{71E9663E-9ADA-4CA0-9288-667FDC9A50EB}" dt="2022-11-07T12:39:27.544" v="26872" actId="20577"/>
        <pc:sldMkLst>
          <pc:docMk/>
          <pc:sldMk cId="4046762044" sldId="261"/>
        </pc:sldMkLst>
        <pc:spChg chg="mod">
          <ac:chgData name="Olle Törnquist" userId="df162418-997c-4abd-9fa7-673592feab1c" providerId="ADAL" clId="{71E9663E-9ADA-4CA0-9288-667FDC9A50EB}" dt="2022-11-06T10:00:04.813" v="8190" actId="255"/>
          <ac:spMkLst>
            <pc:docMk/>
            <pc:sldMk cId="4046762044" sldId="261"/>
            <ac:spMk id="2" creationId="{B8BD1B90-0998-4E60-9AAE-22A6087FB4B3}"/>
          </ac:spMkLst>
        </pc:spChg>
        <pc:spChg chg="mod">
          <ac:chgData name="Olle Törnquist" userId="df162418-997c-4abd-9fa7-673592feab1c" providerId="ADAL" clId="{71E9663E-9ADA-4CA0-9288-667FDC9A50EB}" dt="2022-11-07T12:39:27.544" v="26872" actId="20577"/>
          <ac:spMkLst>
            <pc:docMk/>
            <pc:sldMk cId="4046762044" sldId="261"/>
            <ac:spMk id="3" creationId="{0FD10C28-9A2A-4A13-BA73-76437D416E94}"/>
          </ac:spMkLst>
        </pc:spChg>
      </pc:sldChg>
      <pc:sldChg chg="delSp modSp new mod">
        <pc:chgData name="Olle Törnquist" userId="df162418-997c-4abd-9fa7-673592feab1c" providerId="ADAL" clId="{71E9663E-9ADA-4CA0-9288-667FDC9A50EB}" dt="2022-11-07T12:41:51.411" v="26906" actId="20577"/>
        <pc:sldMkLst>
          <pc:docMk/>
          <pc:sldMk cId="4080666257" sldId="262"/>
        </pc:sldMkLst>
        <pc:spChg chg="del">
          <ac:chgData name="Olle Törnquist" userId="df162418-997c-4abd-9fa7-673592feab1c" providerId="ADAL" clId="{71E9663E-9ADA-4CA0-9288-667FDC9A50EB}" dt="2022-11-05T15:43:59.555" v="1976" actId="21"/>
          <ac:spMkLst>
            <pc:docMk/>
            <pc:sldMk cId="4080666257" sldId="262"/>
            <ac:spMk id="2" creationId="{1B536714-80E0-4FEA-A559-35A6885C9665}"/>
          </ac:spMkLst>
        </pc:spChg>
        <pc:spChg chg="mod">
          <ac:chgData name="Olle Törnquist" userId="df162418-997c-4abd-9fa7-673592feab1c" providerId="ADAL" clId="{71E9663E-9ADA-4CA0-9288-667FDC9A50EB}" dt="2022-11-07T12:41:51.411" v="26906" actId="20577"/>
          <ac:spMkLst>
            <pc:docMk/>
            <pc:sldMk cId="4080666257" sldId="262"/>
            <ac:spMk id="3" creationId="{4B25A3A0-E21E-4FAF-9723-830F547CC893}"/>
          </ac:spMkLst>
        </pc:spChg>
      </pc:sldChg>
      <pc:sldChg chg="delSp modSp new mod">
        <pc:chgData name="Olle Törnquist" userId="df162418-997c-4abd-9fa7-673592feab1c" providerId="ADAL" clId="{71E9663E-9ADA-4CA0-9288-667FDC9A50EB}" dt="2022-11-07T12:44:20.684" v="26958" actId="20577"/>
        <pc:sldMkLst>
          <pc:docMk/>
          <pc:sldMk cId="4079395402" sldId="263"/>
        </pc:sldMkLst>
        <pc:spChg chg="del">
          <ac:chgData name="Olle Törnquist" userId="df162418-997c-4abd-9fa7-673592feab1c" providerId="ADAL" clId="{71E9663E-9ADA-4CA0-9288-667FDC9A50EB}" dt="2022-11-05T16:12:07.337" v="3945" actId="21"/>
          <ac:spMkLst>
            <pc:docMk/>
            <pc:sldMk cId="4079395402" sldId="263"/>
            <ac:spMk id="2" creationId="{746E4D9D-91A0-430C-92F9-3E434DFFFF0D}"/>
          </ac:spMkLst>
        </pc:spChg>
        <pc:spChg chg="mod">
          <ac:chgData name="Olle Törnquist" userId="df162418-997c-4abd-9fa7-673592feab1c" providerId="ADAL" clId="{71E9663E-9ADA-4CA0-9288-667FDC9A50EB}" dt="2022-11-07T12:44:20.684" v="26958" actId="20577"/>
          <ac:spMkLst>
            <pc:docMk/>
            <pc:sldMk cId="4079395402" sldId="263"/>
            <ac:spMk id="3" creationId="{6BB0D4D4-0C50-4E7D-A9AD-F638146D10C3}"/>
          </ac:spMkLst>
        </pc:spChg>
      </pc:sldChg>
      <pc:sldChg chg="modSp new mod">
        <pc:chgData name="Olle Törnquist" userId="df162418-997c-4abd-9fa7-673592feab1c" providerId="ADAL" clId="{71E9663E-9ADA-4CA0-9288-667FDC9A50EB}" dt="2022-11-07T12:52:53.602" v="27078" actId="20577"/>
        <pc:sldMkLst>
          <pc:docMk/>
          <pc:sldMk cId="919040940" sldId="264"/>
        </pc:sldMkLst>
        <pc:spChg chg="mod">
          <ac:chgData name="Olle Törnquist" userId="df162418-997c-4abd-9fa7-673592feab1c" providerId="ADAL" clId="{71E9663E-9ADA-4CA0-9288-667FDC9A50EB}" dt="2022-11-06T11:25:36.839" v="12474" actId="14100"/>
          <ac:spMkLst>
            <pc:docMk/>
            <pc:sldMk cId="919040940" sldId="264"/>
            <ac:spMk id="2" creationId="{87F17B0C-4254-499A-B0CC-87EFC35FDD2C}"/>
          </ac:spMkLst>
        </pc:spChg>
        <pc:spChg chg="mod">
          <ac:chgData name="Olle Törnquist" userId="df162418-997c-4abd-9fa7-673592feab1c" providerId="ADAL" clId="{71E9663E-9ADA-4CA0-9288-667FDC9A50EB}" dt="2022-11-07T12:52:53.602" v="27078" actId="20577"/>
          <ac:spMkLst>
            <pc:docMk/>
            <pc:sldMk cId="919040940" sldId="264"/>
            <ac:spMk id="3" creationId="{A4B497F0-61B9-41A0-8396-A8C4C0420A2F}"/>
          </ac:spMkLst>
        </pc:spChg>
      </pc:sldChg>
      <pc:sldChg chg="new del">
        <pc:chgData name="Olle Törnquist" userId="df162418-997c-4abd-9fa7-673592feab1c" providerId="ADAL" clId="{71E9663E-9ADA-4CA0-9288-667FDC9A50EB}" dt="2022-11-06T09:41:15.354" v="7920" actId="2696"/>
        <pc:sldMkLst>
          <pc:docMk/>
          <pc:sldMk cId="1570093644" sldId="265"/>
        </pc:sldMkLst>
      </pc:sldChg>
      <pc:sldChg chg="add">
        <pc:chgData name="Olle Törnquist" userId="df162418-997c-4abd-9fa7-673592feab1c" providerId="ADAL" clId="{71E9663E-9ADA-4CA0-9288-667FDC9A50EB}" dt="2022-11-06T09:41:11.837" v="7919"/>
        <pc:sldMkLst>
          <pc:docMk/>
          <pc:sldMk cId="4185334630" sldId="266"/>
        </pc:sldMkLst>
      </pc:sldChg>
      <pc:sldChg chg="delSp modSp new mod">
        <pc:chgData name="Olle Törnquist" userId="df162418-997c-4abd-9fa7-673592feab1c" providerId="ADAL" clId="{71E9663E-9ADA-4CA0-9288-667FDC9A50EB}" dt="2022-11-07T12:48:58.077" v="27075" actId="20577"/>
        <pc:sldMkLst>
          <pc:docMk/>
          <pc:sldMk cId="2231562099" sldId="267"/>
        </pc:sldMkLst>
        <pc:spChg chg="del">
          <ac:chgData name="Olle Törnquist" userId="df162418-997c-4abd-9fa7-673592feab1c" providerId="ADAL" clId="{71E9663E-9ADA-4CA0-9288-667FDC9A50EB}" dt="2022-11-06T10:39:06.243" v="9407" actId="21"/>
          <ac:spMkLst>
            <pc:docMk/>
            <pc:sldMk cId="2231562099" sldId="267"/>
            <ac:spMk id="2" creationId="{0D411DF9-27D4-40B2-88B5-8771B53C57BB}"/>
          </ac:spMkLst>
        </pc:spChg>
        <pc:spChg chg="mod">
          <ac:chgData name="Olle Törnquist" userId="df162418-997c-4abd-9fa7-673592feab1c" providerId="ADAL" clId="{71E9663E-9ADA-4CA0-9288-667FDC9A50EB}" dt="2022-11-07T12:48:58.077" v="27075" actId="20577"/>
          <ac:spMkLst>
            <pc:docMk/>
            <pc:sldMk cId="2231562099" sldId="267"/>
            <ac:spMk id="3" creationId="{70DC90F5-60FC-4B6B-B6E9-E40FAAF46D8C}"/>
          </ac:spMkLst>
        </pc:spChg>
      </pc:sldChg>
      <pc:sldChg chg="modSp new mod">
        <pc:chgData name="Olle Törnquist" userId="df162418-997c-4abd-9fa7-673592feab1c" providerId="ADAL" clId="{71E9663E-9ADA-4CA0-9288-667FDC9A50EB}" dt="2022-11-07T13:37:05.770" v="27407" actId="1076"/>
        <pc:sldMkLst>
          <pc:docMk/>
          <pc:sldMk cId="2595830125" sldId="268"/>
        </pc:sldMkLst>
        <pc:spChg chg="mod">
          <ac:chgData name="Olle Törnquist" userId="df162418-997c-4abd-9fa7-673592feab1c" providerId="ADAL" clId="{71E9663E-9ADA-4CA0-9288-667FDC9A50EB}" dt="2022-11-07T13:37:05.770" v="27407" actId="1076"/>
          <ac:spMkLst>
            <pc:docMk/>
            <pc:sldMk cId="2595830125" sldId="268"/>
            <ac:spMk id="2" creationId="{6909C1BD-E64E-40A6-9CAB-A26F8E7B091E}"/>
          </ac:spMkLst>
        </pc:spChg>
        <pc:spChg chg="mod">
          <ac:chgData name="Olle Törnquist" userId="df162418-997c-4abd-9fa7-673592feab1c" providerId="ADAL" clId="{71E9663E-9ADA-4CA0-9288-667FDC9A50EB}" dt="2022-11-07T12:55:33.851" v="27098" actId="114"/>
          <ac:spMkLst>
            <pc:docMk/>
            <pc:sldMk cId="2595830125" sldId="268"/>
            <ac:spMk id="3" creationId="{8008BCAB-6F5D-4E29-A1F1-C13C7DB1C2E8}"/>
          </ac:spMkLst>
        </pc:spChg>
      </pc:sldChg>
      <pc:sldChg chg="delSp modSp new del mod">
        <pc:chgData name="Olle Törnquist" userId="df162418-997c-4abd-9fa7-673592feab1c" providerId="ADAL" clId="{71E9663E-9ADA-4CA0-9288-667FDC9A50EB}" dt="2022-11-06T13:54:45.890" v="16274" actId="2696"/>
        <pc:sldMkLst>
          <pc:docMk/>
          <pc:sldMk cId="1060841007" sldId="269"/>
        </pc:sldMkLst>
        <pc:spChg chg="del">
          <ac:chgData name="Olle Törnquist" userId="df162418-997c-4abd-9fa7-673592feab1c" providerId="ADAL" clId="{71E9663E-9ADA-4CA0-9288-667FDC9A50EB}" dt="2022-11-06T13:11:38.900" v="16199" actId="21"/>
          <ac:spMkLst>
            <pc:docMk/>
            <pc:sldMk cId="1060841007" sldId="269"/>
            <ac:spMk id="2" creationId="{DFC988F7-A3AE-45E3-BFB8-BE509E49C91D}"/>
          </ac:spMkLst>
        </pc:spChg>
        <pc:spChg chg="mod">
          <ac:chgData name="Olle Törnquist" userId="df162418-997c-4abd-9fa7-673592feab1c" providerId="ADAL" clId="{71E9663E-9ADA-4CA0-9288-667FDC9A50EB}" dt="2022-11-06T13:54:36.011" v="16273" actId="20577"/>
          <ac:spMkLst>
            <pc:docMk/>
            <pc:sldMk cId="1060841007" sldId="269"/>
            <ac:spMk id="3" creationId="{4FE81D58-A5AA-482A-B1BD-46A74B005C96}"/>
          </ac:spMkLst>
        </pc:spChg>
      </pc:sldChg>
      <pc:sldChg chg="delSp modSp new del mod">
        <pc:chgData name="Olle Törnquist" userId="df162418-997c-4abd-9fa7-673592feab1c" providerId="ADAL" clId="{71E9663E-9ADA-4CA0-9288-667FDC9A50EB}" dt="2022-11-06T14:32:42" v="17282" actId="2696"/>
        <pc:sldMkLst>
          <pc:docMk/>
          <pc:sldMk cId="1915940605" sldId="269"/>
        </pc:sldMkLst>
        <pc:spChg chg="del">
          <ac:chgData name="Olle Törnquist" userId="df162418-997c-4abd-9fa7-673592feab1c" providerId="ADAL" clId="{71E9663E-9ADA-4CA0-9288-667FDC9A50EB}" dt="2022-11-06T13:54:54.251" v="16276" actId="21"/>
          <ac:spMkLst>
            <pc:docMk/>
            <pc:sldMk cId="1915940605" sldId="269"/>
            <ac:spMk id="2" creationId="{62A35BA1-EA08-41CA-8750-D7E87BF5CA26}"/>
          </ac:spMkLst>
        </pc:spChg>
        <pc:spChg chg="mod">
          <ac:chgData name="Olle Törnquist" userId="df162418-997c-4abd-9fa7-673592feab1c" providerId="ADAL" clId="{71E9663E-9ADA-4CA0-9288-667FDC9A50EB}" dt="2022-11-06T13:57:04.715" v="16310" actId="20577"/>
          <ac:spMkLst>
            <pc:docMk/>
            <pc:sldMk cId="1915940605" sldId="269"/>
            <ac:spMk id="3" creationId="{3571F5A0-13E6-4EC5-AFDC-8E24A36E8017}"/>
          </ac:spMkLst>
        </pc:spChg>
      </pc:sldChg>
      <pc:sldChg chg="modSp new mod">
        <pc:chgData name="Olle Törnquist" userId="df162418-997c-4abd-9fa7-673592feab1c" providerId="ADAL" clId="{71E9663E-9ADA-4CA0-9288-667FDC9A50EB}" dt="2022-11-07T12:57:22.410" v="27125" actId="27636"/>
        <pc:sldMkLst>
          <pc:docMk/>
          <pc:sldMk cId="2860913" sldId="270"/>
        </pc:sldMkLst>
        <pc:spChg chg="mod">
          <ac:chgData name="Olle Törnquist" userId="df162418-997c-4abd-9fa7-673592feab1c" providerId="ADAL" clId="{71E9663E-9ADA-4CA0-9288-667FDC9A50EB}" dt="2022-11-06T14:24:26.265" v="17014" actId="255"/>
          <ac:spMkLst>
            <pc:docMk/>
            <pc:sldMk cId="2860913" sldId="270"/>
            <ac:spMk id="2" creationId="{E64E1AE1-8EDB-4BB1-840A-C29B0B63CAED}"/>
          </ac:spMkLst>
        </pc:spChg>
        <pc:spChg chg="mod">
          <ac:chgData name="Olle Törnquist" userId="df162418-997c-4abd-9fa7-673592feab1c" providerId="ADAL" clId="{71E9663E-9ADA-4CA0-9288-667FDC9A50EB}" dt="2022-11-07T12:57:22.410" v="27125" actId="27636"/>
          <ac:spMkLst>
            <pc:docMk/>
            <pc:sldMk cId="2860913" sldId="270"/>
            <ac:spMk id="3" creationId="{4A2F07E6-DD07-4624-9884-5C5C0C66222D}"/>
          </ac:spMkLst>
        </pc:spChg>
      </pc:sldChg>
      <pc:sldChg chg="modSp new mod">
        <pc:chgData name="Olle Törnquist" userId="df162418-997c-4abd-9fa7-673592feab1c" providerId="ADAL" clId="{71E9663E-9ADA-4CA0-9288-667FDC9A50EB}" dt="2022-11-07T12:59:36.698" v="27133" actId="20577"/>
        <pc:sldMkLst>
          <pc:docMk/>
          <pc:sldMk cId="345249380" sldId="271"/>
        </pc:sldMkLst>
        <pc:spChg chg="mod">
          <ac:chgData name="Olle Törnquist" userId="df162418-997c-4abd-9fa7-673592feab1c" providerId="ADAL" clId="{71E9663E-9ADA-4CA0-9288-667FDC9A50EB}" dt="2022-11-06T14:34:13.982" v="17295" actId="113"/>
          <ac:spMkLst>
            <pc:docMk/>
            <pc:sldMk cId="345249380" sldId="271"/>
            <ac:spMk id="2" creationId="{95B6848B-AC59-40BA-A066-EBF00EB12E03}"/>
          </ac:spMkLst>
        </pc:spChg>
        <pc:spChg chg="mod">
          <ac:chgData name="Olle Törnquist" userId="df162418-997c-4abd-9fa7-673592feab1c" providerId="ADAL" clId="{71E9663E-9ADA-4CA0-9288-667FDC9A50EB}" dt="2022-11-07T12:59:36.698" v="27133" actId="20577"/>
          <ac:spMkLst>
            <pc:docMk/>
            <pc:sldMk cId="345249380" sldId="271"/>
            <ac:spMk id="3" creationId="{8B085F00-23D9-45BD-ADD7-76EE0013F2D7}"/>
          </ac:spMkLst>
        </pc:spChg>
      </pc:sldChg>
      <pc:sldChg chg="modSp new mod">
        <pc:chgData name="Olle Törnquist" userId="df162418-997c-4abd-9fa7-673592feab1c" providerId="ADAL" clId="{71E9663E-9ADA-4CA0-9288-667FDC9A50EB}" dt="2022-11-07T08:47:09.172" v="24492" actId="20577"/>
        <pc:sldMkLst>
          <pc:docMk/>
          <pc:sldMk cId="911059285" sldId="272"/>
        </pc:sldMkLst>
        <pc:spChg chg="mod">
          <ac:chgData name="Olle Törnquist" userId="df162418-997c-4abd-9fa7-673592feab1c" providerId="ADAL" clId="{71E9663E-9ADA-4CA0-9288-667FDC9A50EB}" dt="2022-11-06T14:52:50.432" v="17857" actId="27636"/>
          <ac:spMkLst>
            <pc:docMk/>
            <pc:sldMk cId="911059285" sldId="272"/>
            <ac:spMk id="2" creationId="{62C527C2-7DF3-4EA8-A108-700D9943FABC}"/>
          </ac:spMkLst>
        </pc:spChg>
        <pc:spChg chg="mod">
          <ac:chgData name="Olle Törnquist" userId="df162418-997c-4abd-9fa7-673592feab1c" providerId="ADAL" clId="{71E9663E-9ADA-4CA0-9288-667FDC9A50EB}" dt="2022-11-07T08:47:09.172" v="24492" actId="20577"/>
          <ac:spMkLst>
            <pc:docMk/>
            <pc:sldMk cId="911059285" sldId="272"/>
            <ac:spMk id="3" creationId="{F061E392-3E4A-48B5-A427-DFFC18E6ECD8}"/>
          </ac:spMkLst>
        </pc:spChg>
      </pc:sldChg>
      <pc:sldChg chg="modSp new mod">
        <pc:chgData name="Olle Törnquist" userId="df162418-997c-4abd-9fa7-673592feab1c" providerId="ADAL" clId="{71E9663E-9ADA-4CA0-9288-667FDC9A50EB}" dt="2022-11-07T13:04:37.441" v="27191" actId="20577"/>
        <pc:sldMkLst>
          <pc:docMk/>
          <pc:sldMk cId="4061728224" sldId="273"/>
        </pc:sldMkLst>
        <pc:spChg chg="mod">
          <ac:chgData name="Olle Törnquist" userId="df162418-997c-4abd-9fa7-673592feab1c" providerId="ADAL" clId="{71E9663E-9ADA-4CA0-9288-667FDC9A50EB}" dt="2022-11-06T14:58:37.446" v="18033" actId="14100"/>
          <ac:spMkLst>
            <pc:docMk/>
            <pc:sldMk cId="4061728224" sldId="273"/>
            <ac:spMk id="2" creationId="{851FD5F4-D01D-41ED-9124-48F56D0AA1FC}"/>
          </ac:spMkLst>
        </pc:spChg>
        <pc:spChg chg="mod">
          <ac:chgData name="Olle Törnquist" userId="df162418-997c-4abd-9fa7-673592feab1c" providerId="ADAL" clId="{71E9663E-9ADA-4CA0-9288-667FDC9A50EB}" dt="2022-11-07T13:04:37.441" v="27191" actId="20577"/>
          <ac:spMkLst>
            <pc:docMk/>
            <pc:sldMk cId="4061728224" sldId="273"/>
            <ac:spMk id="3" creationId="{1ECC8C73-B2D2-4E64-8B97-85E93DDA017C}"/>
          </ac:spMkLst>
        </pc:spChg>
      </pc:sldChg>
      <pc:sldChg chg="modSp new mod">
        <pc:chgData name="Olle Törnquist" userId="df162418-997c-4abd-9fa7-673592feab1c" providerId="ADAL" clId="{71E9663E-9ADA-4CA0-9288-667FDC9A50EB}" dt="2022-11-07T13:08:07.494" v="27265" actId="20577"/>
        <pc:sldMkLst>
          <pc:docMk/>
          <pc:sldMk cId="371450833" sldId="274"/>
        </pc:sldMkLst>
        <pc:spChg chg="mod">
          <ac:chgData name="Olle Törnquist" userId="df162418-997c-4abd-9fa7-673592feab1c" providerId="ADAL" clId="{71E9663E-9ADA-4CA0-9288-667FDC9A50EB}" dt="2022-11-06T16:26:49.412" v="18620" actId="20577"/>
          <ac:spMkLst>
            <pc:docMk/>
            <pc:sldMk cId="371450833" sldId="274"/>
            <ac:spMk id="2" creationId="{06084A37-B6AC-43B2-9669-2AE5E8917949}"/>
          </ac:spMkLst>
        </pc:spChg>
        <pc:spChg chg="mod">
          <ac:chgData name="Olle Törnquist" userId="df162418-997c-4abd-9fa7-673592feab1c" providerId="ADAL" clId="{71E9663E-9ADA-4CA0-9288-667FDC9A50EB}" dt="2022-11-07T13:08:07.494" v="27265" actId="20577"/>
          <ac:spMkLst>
            <pc:docMk/>
            <pc:sldMk cId="371450833" sldId="274"/>
            <ac:spMk id="3" creationId="{C8AA1B92-6EBA-438F-AD1A-3FF55B8C75F1}"/>
          </ac:spMkLst>
        </pc:spChg>
      </pc:sldChg>
      <pc:sldChg chg="modSp new mod">
        <pc:chgData name="Olle Törnquist" userId="df162418-997c-4abd-9fa7-673592feab1c" providerId="ADAL" clId="{71E9663E-9ADA-4CA0-9288-667FDC9A50EB}" dt="2022-11-07T13:11:28.237" v="27319" actId="20577"/>
        <pc:sldMkLst>
          <pc:docMk/>
          <pc:sldMk cId="2896291278" sldId="275"/>
        </pc:sldMkLst>
        <pc:spChg chg="mod">
          <ac:chgData name="Olle Törnquist" userId="df162418-997c-4abd-9fa7-673592feab1c" providerId="ADAL" clId="{71E9663E-9ADA-4CA0-9288-667FDC9A50EB}" dt="2022-11-06T16:43:46.178" v="18989" actId="255"/>
          <ac:spMkLst>
            <pc:docMk/>
            <pc:sldMk cId="2896291278" sldId="275"/>
            <ac:spMk id="2" creationId="{AFEA3DDD-5F71-4868-B3D9-A2F31DA8EB47}"/>
          </ac:spMkLst>
        </pc:spChg>
        <pc:spChg chg="mod">
          <ac:chgData name="Olle Törnquist" userId="df162418-997c-4abd-9fa7-673592feab1c" providerId="ADAL" clId="{71E9663E-9ADA-4CA0-9288-667FDC9A50EB}" dt="2022-11-07T13:11:28.237" v="27319" actId="20577"/>
          <ac:spMkLst>
            <pc:docMk/>
            <pc:sldMk cId="2896291278" sldId="275"/>
            <ac:spMk id="3" creationId="{BE9ABBCD-8551-4C58-9932-32C30745D317}"/>
          </ac:spMkLst>
        </pc:spChg>
      </pc:sldChg>
      <pc:sldChg chg="modSp new mod">
        <pc:chgData name="Olle Törnquist" userId="df162418-997c-4abd-9fa7-673592feab1c" providerId="ADAL" clId="{71E9663E-9ADA-4CA0-9288-667FDC9A50EB}" dt="2022-11-07T13:16:08.077" v="27344" actId="20577"/>
        <pc:sldMkLst>
          <pc:docMk/>
          <pc:sldMk cId="2128086581" sldId="276"/>
        </pc:sldMkLst>
        <pc:spChg chg="mod">
          <ac:chgData name="Olle Törnquist" userId="df162418-997c-4abd-9fa7-673592feab1c" providerId="ADAL" clId="{71E9663E-9ADA-4CA0-9288-667FDC9A50EB}" dt="2022-11-07T13:11:57.252" v="27324" actId="20577"/>
          <ac:spMkLst>
            <pc:docMk/>
            <pc:sldMk cId="2128086581" sldId="276"/>
            <ac:spMk id="2" creationId="{57335693-FDEC-4B1B-B316-29551786DF40}"/>
          </ac:spMkLst>
        </pc:spChg>
        <pc:spChg chg="mod">
          <ac:chgData name="Olle Törnquist" userId="df162418-997c-4abd-9fa7-673592feab1c" providerId="ADAL" clId="{71E9663E-9ADA-4CA0-9288-667FDC9A50EB}" dt="2022-11-07T13:16:08.077" v="27344" actId="20577"/>
          <ac:spMkLst>
            <pc:docMk/>
            <pc:sldMk cId="2128086581" sldId="276"/>
            <ac:spMk id="3" creationId="{D2EBD074-8BBB-419E-B2B1-5E220AF8B165}"/>
          </ac:spMkLst>
        </pc:spChg>
      </pc:sldChg>
      <pc:sldChg chg="delSp modSp new mod">
        <pc:chgData name="Olle Törnquist" userId="df162418-997c-4abd-9fa7-673592feab1c" providerId="ADAL" clId="{71E9663E-9ADA-4CA0-9288-667FDC9A50EB}" dt="2022-11-07T13:27:12.386" v="27406" actId="20577"/>
        <pc:sldMkLst>
          <pc:docMk/>
          <pc:sldMk cId="307138920" sldId="277"/>
        </pc:sldMkLst>
        <pc:spChg chg="del">
          <ac:chgData name="Olle Törnquist" userId="df162418-997c-4abd-9fa7-673592feab1c" providerId="ADAL" clId="{71E9663E-9ADA-4CA0-9288-667FDC9A50EB}" dt="2022-11-07T09:22:24.368" v="26495" actId="21"/>
          <ac:spMkLst>
            <pc:docMk/>
            <pc:sldMk cId="307138920" sldId="277"/>
            <ac:spMk id="2" creationId="{FF780AD3-C610-488F-BDB5-5016ADCEDA4E}"/>
          </ac:spMkLst>
        </pc:spChg>
        <pc:spChg chg="mod">
          <ac:chgData name="Olle Törnquist" userId="df162418-997c-4abd-9fa7-673592feab1c" providerId="ADAL" clId="{71E9663E-9ADA-4CA0-9288-667FDC9A50EB}" dt="2022-11-07T13:27:12.386" v="27406" actId="20577"/>
          <ac:spMkLst>
            <pc:docMk/>
            <pc:sldMk cId="307138920" sldId="277"/>
            <ac:spMk id="3" creationId="{BBF9A6C5-82FF-472A-A2AB-78B1B2401F0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27B54-54A6-46AD-AB2A-914E6BD4E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7746B7-848A-4B9C-ADA3-BB226EE290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356976-3A12-4DA1-9989-2EF08D41B75E}"/>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5" name="Footer Placeholder 4">
            <a:extLst>
              <a:ext uri="{FF2B5EF4-FFF2-40B4-BE49-F238E27FC236}">
                <a16:creationId xmlns:a16="http://schemas.microsoft.com/office/drawing/2014/main" id="{79F59904-4C55-4909-907C-AFB9D4DCC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6583F1-CADC-4514-BD52-5BD4FEBBD46A}"/>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125476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9C7DB-98F1-4A9F-9783-3D30BAD2FF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0BF0A9-69B8-4A0A-B99F-30A9FB54AF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24C1AA-493D-4BA3-B10F-CEB90DF478AC}"/>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5" name="Footer Placeholder 4">
            <a:extLst>
              <a:ext uri="{FF2B5EF4-FFF2-40B4-BE49-F238E27FC236}">
                <a16:creationId xmlns:a16="http://schemas.microsoft.com/office/drawing/2014/main" id="{AECE7ABF-090E-43A1-A047-27ADCB59AB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A7B5AB-6572-4BE4-9E06-09A1A84ECFBB}"/>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701698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E2688F-DB86-4393-8AFA-7BBEA58E57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302A1C-04AF-4056-B38F-F48A4D6AC6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D7E5F-289A-49C7-918E-317BB95395B5}"/>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5" name="Footer Placeholder 4">
            <a:extLst>
              <a:ext uri="{FF2B5EF4-FFF2-40B4-BE49-F238E27FC236}">
                <a16:creationId xmlns:a16="http://schemas.microsoft.com/office/drawing/2014/main" id="{D63EF5EE-9C2C-4A6D-AE0A-136AEE02BC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F7157-C37D-4C2E-8314-387045B9A415}"/>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146469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1B1DC-BA63-4B47-A4C9-6C50D21F33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5C01D-4144-4FC5-AB15-392664297C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954359-6760-4A8E-B2FC-C70DBC75D63B}"/>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5" name="Footer Placeholder 4">
            <a:extLst>
              <a:ext uri="{FF2B5EF4-FFF2-40B4-BE49-F238E27FC236}">
                <a16:creationId xmlns:a16="http://schemas.microsoft.com/office/drawing/2014/main" id="{F9565745-BBE1-4BB3-BC52-25CF7B939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B074E-82D0-4929-A624-211218118AF1}"/>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94281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24F72-BE58-4F1B-9801-1E6E133315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789246-4864-4944-9603-30DF8EB109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B7F5B2-6411-4056-A522-F40F340AB198}"/>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5" name="Footer Placeholder 4">
            <a:extLst>
              <a:ext uri="{FF2B5EF4-FFF2-40B4-BE49-F238E27FC236}">
                <a16:creationId xmlns:a16="http://schemas.microsoft.com/office/drawing/2014/main" id="{3BAA1B1A-773C-4A73-A860-5B7A6D3D6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E2EEE-F1E9-48A6-91C5-11C68C23C7E4}"/>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645040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262B6-6CA6-478D-B7EF-876F1D5AFB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A00F0C-3073-4552-95BA-22B03D5304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254A27-0125-48D3-9382-A85284C2B1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B5F2F8-AA54-4187-A842-DBA5A2248EE8}"/>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6" name="Footer Placeholder 5">
            <a:extLst>
              <a:ext uri="{FF2B5EF4-FFF2-40B4-BE49-F238E27FC236}">
                <a16:creationId xmlns:a16="http://schemas.microsoft.com/office/drawing/2014/main" id="{08F9E067-A5C2-4164-9D94-3FD614D6C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7B8708-F4EC-47FF-9901-74EE1926CF06}"/>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337459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8151A-6067-4702-AD4B-475DE99F55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C63902-D83D-4520-9CAA-7FD2AC3A1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63CE92-0408-43CE-B87A-72B27B4C56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3668B8-6806-4838-B7E2-0EE70DB0D4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00ED79-0CED-4DDB-9646-56D15DD107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9C56B5-3931-44F7-B5CB-B6930804C819}"/>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8" name="Footer Placeholder 7">
            <a:extLst>
              <a:ext uri="{FF2B5EF4-FFF2-40B4-BE49-F238E27FC236}">
                <a16:creationId xmlns:a16="http://schemas.microsoft.com/office/drawing/2014/main" id="{DB886B65-6923-4650-9BB2-250AD4562B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D8543-DD83-49AA-82F4-2A7FB822792F}"/>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7486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023F2-D78E-4B80-825D-2C53DDC0A3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41DC75-26BA-4C84-8CBE-AF2FD607D920}"/>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4" name="Footer Placeholder 3">
            <a:extLst>
              <a:ext uri="{FF2B5EF4-FFF2-40B4-BE49-F238E27FC236}">
                <a16:creationId xmlns:a16="http://schemas.microsoft.com/office/drawing/2014/main" id="{D4E503D7-44F0-4F9F-9B23-6AF69F4327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0AFE71-BB2A-440A-8412-7596470D6DDF}"/>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1358480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D9C4F4-B01D-4715-8952-A83981A00034}"/>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3" name="Footer Placeholder 2">
            <a:extLst>
              <a:ext uri="{FF2B5EF4-FFF2-40B4-BE49-F238E27FC236}">
                <a16:creationId xmlns:a16="http://schemas.microsoft.com/office/drawing/2014/main" id="{755A16BA-5413-4FF3-9E23-CE183A7E3E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4AF957-BC47-4ECF-BC71-90FEB61D6B2C}"/>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223332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9761-AE18-4A4A-8BE0-DAAEA32DDA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E44A82-B88C-4625-A741-D03F0466BB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8E9AAC-313A-44B8-8F7F-E4CB371C4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DAA6E0-985B-45DB-979D-AB34CF4D5CB8}"/>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6" name="Footer Placeholder 5">
            <a:extLst>
              <a:ext uri="{FF2B5EF4-FFF2-40B4-BE49-F238E27FC236}">
                <a16:creationId xmlns:a16="http://schemas.microsoft.com/office/drawing/2014/main" id="{D318B009-1F8D-4CCC-8116-825920FAD9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C3291B-C06A-4BAB-8644-CAE68E6A6FB5}"/>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985327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4B87C-F7C1-41E4-BE09-5BB0816A1A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69BCF1-69ED-4AA5-AEA3-D5887410FF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56A170-B5D3-492E-8A4E-56EBDDA0F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081C66-044B-43AF-90FF-BA2DB9140324}"/>
              </a:ext>
            </a:extLst>
          </p:cNvPr>
          <p:cNvSpPr>
            <a:spLocks noGrp="1"/>
          </p:cNvSpPr>
          <p:nvPr>
            <p:ph type="dt" sz="half" idx="10"/>
          </p:nvPr>
        </p:nvSpPr>
        <p:spPr/>
        <p:txBody>
          <a:bodyPr/>
          <a:lstStyle/>
          <a:p>
            <a:fld id="{5DF4C4F5-7899-4517-8B12-2B19A2A84233}" type="datetimeFigureOut">
              <a:rPr lang="en-US" smtClean="0"/>
              <a:t>11/13/2022</a:t>
            </a:fld>
            <a:endParaRPr lang="en-US"/>
          </a:p>
        </p:txBody>
      </p:sp>
      <p:sp>
        <p:nvSpPr>
          <p:cNvPr id="6" name="Footer Placeholder 5">
            <a:extLst>
              <a:ext uri="{FF2B5EF4-FFF2-40B4-BE49-F238E27FC236}">
                <a16:creationId xmlns:a16="http://schemas.microsoft.com/office/drawing/2014/main" id="{B7DE0170-27FC-420C-BC26-CC969E4D9D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984745-8FB9-46E9-B99D-771EC848030E}"/>
              </a:ext>
            </a:extLst>
          </p:cNvPr>
          <p:cNvSpPr>
            <a:spLocks noGrp="1"/>
          </p:cNvSpPr>
          <p:nvPr>
            <p:ph type="sldNum" sz="quarter" idx="12"/>
          </p:nvPr>
        </p:nvSpPr>
        <p:spPr/>
        <p:txBody>
          <a:bodyPr/>
          <a:lstStyle/>
          <a:p>
            <a:fld id="{C40018BA-4910-4BC3-A992-8EBF150CFC87}" type="slidenum">
              <a:rPr lang="en-US" smtClean="0"/>
              <a:t>‹#›</a:t>
            </a:fld>
            <a:endParaRPr lang="en-US"/>
          </a:p>
        </p:txBody>
      </p:sp>
    </p:spTree>
    <p:extLst>
      <p:ext uri="{BB962C8B-B14F-4D97-AF65-F5344CB8AC3E}">
        <p14:creationId xmlns:p14="http://schemas.microsoft.com/office/powerpoint/2010/main" val="2245096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9147F5-5BE4-41A0-9BBF-FBD467C383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9CE492-6FF5-4C29-8193-C568B8BC5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9D3587-3A34-4C3F-B8EA-66D18AB6CB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4C4F5-7899-4517-8B12-2B19A2A84233}" type="datetimeFigureOut">
              <a:rPr lang="en-US" smtClean="0"/>
              <a:t>11/13/2022</a:t>
            </a:fld>
            <a:endParaRPr lang="en-US"/>
          </a:p>
        </p:txBody>
      </p:sp>
      <p:sp>
        <p:nvSpPr>
          <p:cNvPr id="5" name="Footer Placeholder 4">
            <a:extLst>
              <a:ext uri="{FF2B5EF4-FFF2-40B4-BE49-F238E27FC236}">
                <a16:creationId xmlns:a16="http://schemas.microsoft.com/office/drawing/2014/main" id="{5FC6DBB2-4558-444E-B12C-9C470C5C2E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76F733-AF8B-4DAB-B325-885CA204D8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018BA-4910-4BC3-A992-8EBF150CFC87}" type="slidenum">
              <a:rPr lang="en-US" smtClean="0"/>
              <a:t>‹#›</a:t>
            </a:fld>
            <a:endParaRPr lang="en-US"/>
          </a:p>
        </p:txBody>
      </p:sp>
    </p:spTree>
    <p:extLst>
      <p:ext uri="{BB962C8B-B14F-4D97-AF65-F5344CB8AC3E}">
        <p14:creationId xmlns:p14="http://schemas.microsoft.com/office/powerpoint/2010/main" val="1821161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8D5EA-728C-4436-BB34-C4C6EF482318}"/>
              </a:ext>
            </a:extLst>
          </p:cNvPr>
          <p:cNvSpPr>
            <a:spLocks noGrp="1"/>
          </p:cNvSpPr>
          <p:nvPr>
            <p:ph type="ctrTitle"/>
          </p:nvPr>
        </p:nvSpPr>
        <p:spPr/>
        <p:txBody>
          <a:bodyPr>
            <a:normAutofit/>
          </a:bodyPr>
          <a:lstStyle/>
          <a:p>
            <a:br>
              <a:rPr lang="sv-SE" sz="2400" b="1" dirty="0"/>
            </a:br>
            <a:endParaRPr lang="en-US" sz="2400" b="1" dirty="0"/>
          </a:p>
        </p:txBody>
      </p:sp>
      <p:sp>
        <p:nvSpPr>
          <p:cNvPr id="3" name="Subtitle 2">
            <a:extLst>
              <a:ext uri="{FF2B5EF4-FFF2-40B4-BE49-F238E27FC236}">
                <a16:creationId xmlns:a16="http://schemas.microsoft.com/office/drawing/2014/main" id="{6EA2E02C-F444-49DA-8EE5-C663B750EC0E}"/>
              </a:ext>
            </a:extLst>
          </p:cNvPr>
          <p:cNvSpPr>
            <a:spLocks noGrp="1"/>
          </p:cNvSpPr>
          <p:nvPr>
            <p:ph type="subTitle" idx="1"/>
          </p:nvPr>
        </p:nvSpPr>
        <p:spPr>
          <a:xfrm>
            <a:off x="1524000" y="874295"/>
            <a:ext cx="9144000" cy="4383505"/>
          </a:xfrm>
        </p:spPr>
        <p:txBody>
          <a:bodyPr>
            <a:normAutofit/>
          </a:bodyPr>
          <a:lstStyle/>
          <a:p>
            <a:endParaRPr lang="sv-SE" b="1" dirty="0"/>
          </a:p>
          <a:p>
            <a:r>
              <a:rPr lang="sv-SE" sz="2200" b="1" dirty="0" err="1">
                <a:latin typeface="Bodoni MT" panose="02070603080606020203" pitchFamily="18" charset="0"/>
              </a:rPr>
              <a:t>Seminar</a:t>
            </a:r>
            <a:r>
              <a:rPr lang="sv-SE" sz="2200" b="1" dirty="0">
                <a:latin typeface="Bodoni MT" panose="02070603080606020203" pitchFamily="18" charset="0"/>
              </a:rPr>
              <a:t> presentation</a:t>
            </a:r>
          </a:p>
          <a:p>
            <a:r>
              <a:rPr lang="en-US" sz="2200" b="1" dirty="0">
                <a:solidFill>
                  <a:srgbClr val="000000"/>
                </a:solidFill>
                <a:effectLst/>
                <a:latin typeface="Bodoni MT" panose="02070603080606020203" pitchFamily="18" charset="0"/>
                <a:ea typeface="Times New Roman" panose="02020603050405020304" pitchFamily="18" charset="0"/>
              </a:rPr>
              <a:t>Department of Political Science, South Asia Institute </a:t>
            </a:r>
          </a:p>
          <a:p>
            <a:pPr>
              <a:lnSpc>
                <a:spcPct val="100000"/>
              </a:lnSpc>
              <a:spcBef>
                <a:spcPts val="0"/>
              </a:spcBef>
            </a:pPr>
            <a:r>
              <a:rPr lang="en-US" sz="2200" b="1" dirty="0">
                <a:solidFill>
                  <a:srgbClr val="000000"/>
                </a:solidFill>
                <a:effectLst/>
                <a:latin typeface="Bodoni MT" panose="02070603080606020203" pitchFamily="18" charset="0"/>
                <a:ea typeface="Times New Roman" panose="02020603050405020304" pitchFamily="18" charset="0"/>
              </a:rPr>
              <a:t>Heidelberg University, November 14, 2022</a:t>
            </a:r>
            <a:endParaRPr lang="sv-SE" sz="2200" b="1" dirty="0">
              <a:latin typeface="Bodoni MT" panose="02070603080606020203" pitchFamily="18" charset="0"/>
            </a:endParaRPr>
          </a:p>
          <a:p>
            <a:r>
              <a:rPr lang="sv-SE" sz="2900" b="1" dirty="0">
                <a:latin typeface="Bodoni MT" panose="02070603080606020203" pitchFamily="18" charset="0"/>
              </a:rPr>
              <a:t>*</a:t>
            </a:r>
          </a:p>
          <a:p>
            <a:r>
              <a:rPr lang="sv-SE" sz="2600" b="1" dirty="0" err="1">
                <a:latin typeface="Bodoni MT" panose="02070603080606020203" pitchFamily="18" charset="0"/>
              </a:rPr>
              <a:t>Efforts</a:t>
            </a:r>
            <a:r>
              <a:rPr lang="sv-SE" sz="2600" b="1" dirty="0">
                <a:latin typeface="Bodoni MT" panose="02070603080606020203" pitchFamily="18" charset="0"/>
              </a:rPr>
              <a:t> at Social </a:t>
            </a:r>
            <a:r>
              <a:rPr lang="sv-SE" sz="2600" b="1" dirty="0" err="1">
                <a:latin typeface="Bodoni MT" panose="02070603080606020203" pitchFamily="18" charset="0"/>
              </a:rPr>
              <a:t>Democracy</a:t>
            </a:r>
            <a:r>
              <a:rPr lang="sv-SE" sz="2600" b="1" dirty="0">
                <a:latin typeface="Bodoni MT" panose="02070603080606020203" pitchFamily="18" charset="0"/>
              </a:rPr>
              <a:t> and the </a:t>
            </a:r>
            <a:r>
              <a:rPr lang="sv-SE" sz="2600" b="1" dirty="0" err="1">
                <a:latin typeface="Bodoni MT" panose="02070603080606020203" pitchFamily="18" charset="0"/>
              </a:rPr>
              <a:t>Rise</a:t>
            </a:r>
            <a:r>
              <a:rPr lang="sv-SE" sz="2600" b="1" dirty="0">
                <a:latin typeface="Bodoni MT" panose="02070603080606020203" pitchFamily="18" charset="0"/>
              </a:rPr>
              <a:t> of </a:t>
            </a:r>
            <a:r>
              <a:rPr lang="sv-SE" sz="2600" b="1" dirty="0" err="1">
                <a:latin typeface="Bodoni MT" panose="02070603080606020203" pitchFamily="18" charset="0"/>
              </a:rPr>
              <a:t>Rightist</a:t>
            </a:r>
            <a:r>
              <a:rPr lang="sv-SE" sz="2600" b="1" dirty="0">
                <a:latin typeface="Bodoni MT" panose="02070603080606020203" pitchFamily="18" charset="0"/>
              </a:rPr>
              <a:t> </a:t>
            </a:r>
            <a:r>
              <a:rPr lang="sv-SE" sz="2600" b="1" dirty="0" err="1">
                <a:latin typeface="Bodoni MT" panose="02070603080606020203" pitchFamily="18" charset="0"/>
              </a:rPr>
              <a:t>Reaction</a:t>
            </a:r>
            <a:br>
              <a:rPr lang="sv-SE" sz="2900" b="1" dirty="0">
                <a:latin typeface="Bodoni MT" panose="02070603080606020203" pitchFamily="18" charset="0"/>
              </a:rPr>
            </a:br>
            <a:r>
              <a:rPr lang="sv-SE" sz="2200" b="1" dirty="0" err="1">
                <a:latin typeface="Bodoni MT" panose="02070603080606020203" pitchFamily="18" charset="0"/>
              </a:rPr>
              <a:t>Insights</a:t>
            </a:r>
            <a:r>
              <a:rPr lang="sv-SE" sz="2200" b="1" dirty="0">
                <a:latin typeface="Bodoni MT" panose="02070603080606020203" pitchFamily="18" charset="0"/>
              </a:rPr>
              <a:t> from Kerala and Indonesia in </a:t>
            </a:r>
            <a:r>
              <a:rPr lang="sv-SE" sz="2200" b="1" dirty="0" err="1">
                <a:latin typeface="Bodoni MT" panose="02070603080606020203" pitchFamily="18" charset="0"/>
              </a:rPr>
              <a:t>Historical</a:t>
            </a:r>
            <a:r>
              <a:rPr lang="sv-SE" sz="2200" b="1" dirty="0">
                <a:latin typeface="Bodoni MT" panose="02070603080606020203" pitchFamily="18" charset="0"/>
              </a:rPr>
              <a:t> </a:t>
            </a:r>
            <a:r>
              <a:rPr lang="sv-SE" sz="2200" b="1" dirty="0" err="1">
                <a:latin typeface="Bodoni MT" panose="02070603080606020203" pitchFamily="18" charset="0"/>
              </a:rPr>
              <a:t>Perspective</a:t>
            </a:r>
            <a:endParaRPr lang="sv-SE" sz="2200" b="1" dirty="0">
              <a:latin typeface="Bodoni MT" panose="02070603080606020203" pitchFamily="18" charset="0"/>
            </a:endParaRPr>
          </a:p>
          <a:p>
            <a:r>
              <a:rPr lang="sv-SE" sz="2400" b="1" i="1" dirty="0">
                <a:latin typeface="Bodoni MT" panose="02070603080606020203" pitchFamily="18" charset="0"/>
              </a:rPr>
              <a:t>Olle Törnquist</a:t>
            </a:r>
            <a:br>
              <a:rPr lang="sv-SE" sz="2400" b="1" i="1" dirty="0">
                <a:latin typeface="Bodoni MT" panose="02070603080606020203" pitchFamily="18" charset="0"/>
              </a:rPr>
            </a:br>
            <a:r>
              <a:rPr lang="sv-SE" sz="1000" b="1" i="1" dirty="0">
                <a:latin typeface="Bodoni MT" panose="02070603080606020203" pitchFamily="18" charset="0"/>
              </a:rPr>
              <a:t>(Prof. Dr. Emeritus. Politics and Development, University of Oslo)</a:t>
            </a:r>
            <a:endParaRPr lang="sv-SE" sz="1000" dirty="0">
              <a:latin typeface="Bodoni MT" panose="02070603080606020203" pitchFamily="18" charset="0"/>
            </a:endParaRPr>
          </a:p>
          <a:p>
            <a:endParaRPr lang="en-GB" dirty="0"/>
          </a:p>
        </p:txBody>
      </p:sp>
    </p:spTree>
    <p:extLst>
      <p:ext uri="{BB962C8B-B14F-4D97-AF65-F5344CB8AC3E}">
        <p14:creationId xmlns:p14="http://schemas.microsoft.com/office/powerpoint/2010/main" val="3426569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9C1BD-E64E-40A6-9CAB-A26F8E7B091E}"/>
              </a:ext>
            </a:extLst>
          </p:cNvPr>
          <p:cNvSpPr>
            <a:spLocks noGrp="1"/>
          </p:cNvSpPr>
          <p:nvPr>
            <p:ph type="title"/>
          </p:nvPr>
        </p:nvSpPr>
        <p:spPr>
          <a:xfrm>
            <a:off x="838200" y="250825"/>
            <a:ext cx="10515600" cy="654050"/>
          </a:xfrm>
        </p:spPr>
        <p:txBody>
          <a:bodyPr>
            <a:normAutofit/>
          </a:bodyPr>
          <a:lstStyle/>
          <a:p>
            <a:pPr algn="ctr"/>
            <a:r>
              <a:rPr lang="en-GB" sz="3600" b="1" dirty="0">
                <a:latin typeface="Bodoni MT" panose="02070603080606020203" pitchFamily="18" charset="0"/>
              </a:rPr>
              <a:t>4. The rise and demise of the third wave of democracy</a:t>
            </a:r>
          </a:p>
        </p:txBody>
      </p:sp>
      <p:sp>
        <p:nvSpPr>
          <p:cNvPr id="3" name="Content Placeholder 2">
            <a:extLst>
              <a:ext uri="{FF2B5EF4-FFF2-40B4-BE49-F238E27FC236}">
                <a16:creationId xmlns:a16="http://schemas.microsoft.com/office/drawing/2014/main" id="{8008BCAB-6F5D-4E29-A1F1-C13C7DB1C2E8}"/>
              </a:ext>
            </a:extLst>
          </p:cNvPr>
          <p:cNvSpPr>
            <a:spLocks noGrp="1"/>
          </p:cNvSpPr>
          <p:nvPr>
            <p:ph idx="1"/>
          </p:nvPr>
        </p:nvSpPr>
        <p:spPr>
          <a:xfrm>
            <a:off x="838200" y="809625"/>
            <a:ext cx="10515600" cy="5934075"/>
          </a:xfrm>
        </p:spPr>
        <p:txBody>
          <a:bodyPr>
            <a:noAutofit/>
          </a:bodyPr>
          <a:lstStyle/>
          <a:p>
            <a:r>
              <a:rPr lang="en-GB" dirty="0">
                <a:latin typeface="Bodoni MT" panose="02070603080606020203" pitchFamily="18" charset="0"/>
              </a:rPr>
              <a:t>Meanwhile, however, the rise of the third wave of democracy in S. Europe, Global South and Eastern Europe.</a:t>
            </a:r>
          </a:p>
          <a:p>
            <a:r>
              <a:rPr lang="en-GB" dirty="0">
                <a:latin typeface="Bodoni MT" panose="02070603080606020203" pitchFamily="18" charset="0"/>
              </a:rPr>
              <a:t>Also to Asia with the 1986 ‘people power revolution’. But we focus on Indonesia’s democratisation from 1998 &amp; on </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Kerala, benefitting from civil society initiatives </a:t>
            </a:r>
            <a:r>
              <a:rPr lang="en-GB"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People’s Planning Campaign 1996. </a:t>
            </a:r>
          </a:p>
          <a:p>
            <a:r>
              <a:rPr lang="en-GB" i="1" dirty="0">
                <a:latin typeface="Bodoni MT" panose="02070603080606020203" pitchFamily="18" charset="0"/>
                <a:ea typeface="Calibri" panose="020F0502020204030204" pitchFamily="34" charset="0"/>
                <a:cs typeface="Arial" panose="020B0604020202020204" pitchFamily="34" charset="0"/>
              </a:rPr>
              <a:t>However</a:t>
            </a:r>
            <a:r>
              <a:rPr lang="en-GB" dirty="0">
                <a:latin typeface="Bodoni MT" panose="02070603080606020203" pitchFamily="18" charset="0"/>
                <a:ea typeface="Calibri" panose="020F0502020204030204" pitchFamily="34" charset="0"/>
                <a:cs typeface="Arial" panose="020B0604020202020204" pitchFamily="34" charset="0"/>
              </a:rPr>
              <a:t>, just</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 after transitions to democracy as in Indonesia, dominant groups gained control of the new rules of the game. </a:t>
            </a:r>
          </a:p>
          <a:p>
            <a:r>
              <a:rPr lang="en-GB" dirty="0">
                <a:latin typeface="Bodoni MT" panose="02070603080606020203" pitchFamily="18" charset="0"/>
                <a:ea typeface="Calibri" panose="020F0502020204030204" pitchFamily="34" charset="0"/>
                <a:cs typeface="Arial" panose="020B0604020202020204" pitchFamily="34" charset="0"/>
              </a:rPr>
              <a:t>B</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asic question: why did not various social democrats do better, </a:t>
            </a:r>
            <a:r>
              <a:rPr lang="en-GB" i="1" dirty="0">
                <a:latin typeface="Bodoni MT" panose="02070603080606020203" pitchFamily="18" charset="0"/>
                <a:ea typeface="Calibri" panose="020F0502020204030204" pitchFamily="34" charset="0"/>
                <a:cs typeface="Arial" panose="020B0604020202020204" pitchFamily="34" charset="0"/>
              </a:rPr>
              <a:t>and</a:t>
            </a:r>
            <a:r>
              <a:rPr lang="en-GB" dirty="0">
                <a:latin typeface="Bodoni MT" panose="02070603080606020203" pitchFamily="18" charset="0"/>
                <a:ea typeface="Calibri" panose="020F0502020204030204" pitchFamily="34" charset="0"/>
                <a:cs typeface="Arial" panose="020B0604020202020204" pitchFamily="34" charset="0"/>
              </a:rPr>
              <a:t> why is Kerala again a </a:t>
            </a:r>
            <a:r>
              <a:rPr lang="en-GB" i="1" dirty="0">
                <a:latin typeface="Bodoni MT" panose="02070603080606020203" pitchFamily="18" charset="0"/>
                <a:ea typeface="Calibri" panose="020F0502020204030204" pitchFamily="34" charset="0"/>
                <a:cs typeface="Arial" panose="020B0604020202020204" pitchFamily="34" charset="0"/>
              </a:rPr>
              <a:t>partial</a:t>
            </a:r>
            <a:r>
              <a:rPr lang="en-GB" dirty="0">
                <a:latin typeface="Bodoni MT" panose="02070603080606020203" pitchFamily="18" charset="0"/>
                <a:ea typeface="Calibri" panose="020F0502020204030204" pitchFamily="34" charset="0"/>
                <a:cs typeface="Arial" panose="020B0604020202020204" pitchFamily="34" charset="0"/>
              </a:rPr>
              <a:t> exception. </a:t>
            </a:r>
          </a:p>
          <a:p>
            <a:r>
              <a:rPr lang="en-GB" dirty="0">
                <a:latin typeface="Bodoni MT" panose="02070603080606020203" pitchFamily="18" charset="0"/>
                <a:ea typeface="Calibri" panose="020F0502020204030204" pitchFamily="34" charset="0"/>
                <a:cs typeface="Arial" panose="020B0604020202020204" pitchFamily="34" charset="0"/>
              </a:rPr>
              <a:t>F</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ive main conclusions (</a:t>
            </a:r>
            <a:r>
              <a:rPr lang="en-GB" u="none" strike="noStrike" dirty="0" err="1">
                <a:effectLst/>
                <a:latin typeface="Bodoni MT" panose="02070603080606020203" pitchFamily="18" charset="0"/>
                <a:ea typeface="Calibri" panose="020F0502020204030204" pitchFamily="34" charset="0"/>
                <a:cs typeface="Arial" panose="020B0604020202020204" pitchFamily="34" charset="0"/>
              </a:rPr>
              <a:t>i</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 dearth o</a:t>
            </a:r>
            <a:r>
              <a:rPr lang="en-GB" dirty="0">
                <a:latin typeface="Bodoni MT" panose="02070603080606020203" pitchFamily="18" charset="0"/>
                <a:ea typeface="Calibri" panose="020F0502020204030204" pitchFamily="34" charset="0"/>
                <a:cs typeface="Arial" panose="020B0604020202020204" pitchFamily="34" charset="0"/>
              </a:rPr>
              <a:t>f common </a:t>
            </a:r>
            <a:r>
              <a:rPr lang="en-GB" u="none" strike="noStrike" dirty="0">
                <a:effectLst/>
                <a:latin typeface="Bodoni MT" panose="02070603080606020203" pitchFamily="18" charset="0"/>
                <a:ea typeface="Calibri" panose="020F0502020204030204" pitchFamily="34" charset="0"/>
                <a:cs typeface="Arial" panose="020B0604020202020204" pitchFamily="34" charset="0"/>
              </a:rPr>
              <a:t>class interests; (i</a:t>
            </a:r>
            <a:r>
              <a:rPr lang="en-GB" dirty="0">
                <a:latin typeface="Bodoni MT" panose="02070603080606020203" pitchFamily="18" charset="0"/>
                <a:ea typeface="Calibri" panose="020F0502020204030204" pitchFamily="34" charset="0"/>
                <a:cs typeface="Arial" panose="020B0604020202020204" pitchFamily="34" charset="0"/>
              </a:rPr>
              <a:t>i) limited democratic representation; (iii) ‘bottom up’ not enough; (iv) broad alliances for comprehensive reforms possible; (v) need for strategy and partnership representation.</a:t>
            </a:r>
          </a:p>
        </p:txBody>
      </p:sp>
    </p:spTree>
    <p:extLst>
      <p:ext uri="{BB962C8B-B14F-4D97-AF65-F5344CB8AC3E}">
        <p14:creationId xmlns:p14="http://schemas.microsoft.com/office/powerpoint/2010/main" val="2595830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E1AE1-8EDB-4BB1-840A-C29B0B63CAED}"/>
              </a:ext>
            </a:extLst>
          </p:cNvPr>
          <p:cNvSpPr>
            <a:spLocks noGrp="1"/>
          </p:cNvSpPr>
          <p:nvPr>
            <p:ph type="title"/>
          </p:nvPr>
        </p:nvSpPr>
        <p:spPr/>
        <p:txBody>
          <a:bodyPr>
            <a:normAutofit/>
          </a:bodyPr>
          <a:lstStyle/>
          <a:p>
            <a:r>
              <a:rPr lang="en-GB" sz="3600" b="1" dirty="0">
                <a:latin typeface="Bodoni MT" panose="02070603080606020203" pitchFamily="18" charset="0"/>
              </a:rPr>
              <a:t> 4.1. Dearth of common class interests</a:t>
            </a:r>
          </a:p>
        </p:txBody>
      </p:sp>
      <p:sp>
        <p:nvSpPr>
          <p:cNvPr id="3" name="Content Placeholder 2">
            <a:extLst>
              <a:ext uri="{FF2B5EF4-FFF2-40B4-BE49-F238E27FC236}">
                <a16:creationId xmlns:a16="http://schemas.microsoft.com/office/drawing/2014/main" id="{4A2F07E6-DD07-4624-9884-5C5C0C66222D}"/>
              </a:ext>
            </a:extLst>
          </p:cNvPr>
          <p:cNvSpPr>
            <a:spLocks noGrp="1"/>
          </p:cNvSpPr>
          <p:nvPr>
            <p:ph idx="1"/>
          </p:nvPr>
        </p:nvSpPr>
        <p:spPr>
          <a:xfrm>
            <a:off x="838200" y="1333500"/>
            <a:ext cx="10515600" cy="4843463"/>
          </a:xfrm>
        </p:spPr>
        <p:txBody>
          <a:bodyPr>
            <a:normAutofit/>
          </a:bodyPr>
          <a:lstStyle/>
          <a:p>
            <a:r>
              <a:rPr lang="en-GB" sz="3000" dirty="0">
                <a:latin typeface="Bodoni MT" panose="02070603080606020203" pitchFamily="18" charset="0"/>
                <a:ea typeface="Calibri" panose="020F0502020204030204" pitchFamily="34" charset="0"/>
              </a:rPr>
              <a:t>No </a:t>
            </a:r>
            <a:r>
              <a:rPr lang="en-GB" sz="3000" u="none" strike="noStrike" dirty="0">
                <a:effectLst/>
                <a:latin typeface="Bodoni MT" panose="02070603080606020203" pitchFamily="18" charset="0"/>
                <a:ea typeface="Calibri" panose="020F0502020204030204" pitchFamily="34" charset="0"/>
              </a:rPr>
              <a:t>social democratic economic </a:t>
            </a:r>
            <a:r>
              <a:rPr lang="en-GB" sz="3000" dirty="0">
                <a:latin typeface="Bodoni MT" panose="02070603080606020203" pitchFamily="18" charset="0"/>
                <a:ea typeface="Calibri" panose="020F0502020204030204" pitchFamily="34" charset="0"/>
              </a:rPr>
              <a:t>policies and support as after WW II. Uneven economic and social development. L</a:t>
            </a:r>
            <a:r>
              <a:rPr lang="en-GB" sz="3000" u="none" strike="noStrike" dirty="0">
                <a:effectLst/>
                <a:latin typeface="Bodoni MT" panose="02070603080606020203" pitchFamily="18" charset="0"/>
                <a:ea typeface="Calibri" panose="020F0502020204030204" pitchFamily="34" charset="0"/>
              </a:rPr>
              <a:t>ack of class-based community and organisation – </a:t>
            </a:r>
            <a:r>
              <a:rPr lang="en-GB" sz="3000" dirty="0">
                <a:latin typeface="Bodoni MT" panose="02070603080606020203" pitchFamily="18" charset="0"/>
                <a:ea typeface="Calibri" panose="020F0502020204030204" pitchFamily="34" charset="0"/>
              </a:rPr>
              <a:t>and</a:t>
            </a:r>
            <a:r>
              <a:rPr lang="en-GB" sz="3000" u="none" strike="noStrike" dirty="0">
                <a:effectLst/>
                <a:latin typeface="Bodoni MT" panose="02070603080606020203" pitchFamily="18" charset="0"/>
                <a:ea typeface="Calibri" panose="020F0502020204030204" pitchFamily="34" charset="0"/>
              </a:rPr>
              <a:t> constant difficulties to unify people with precarious work conditions. </a:t>
            </a:r>
          </a:p>
          <a:p>
            <a:r>
              <a:rPr lang="en-GB" sz="3000" u="none" strike="noStrike" dirty="0">
                <a:effectLst/>
                <a:latin typeface="Bodoni MT" panose="02070603080606020203" pitchFamily="18" charset="0"/>
                <a:ea typeface="Calibri" panose="020F0502020204030204" pitchFamily="34" charset="0"/>
              </a:rPr>
              <a:t>This affected Kerala too. (We set aside China</a:t>
            </a:r>
            <a:r>
              <a:rPr lang="en-GB" sz="3000" dirty="0">
                <a:latin typeface="Bodoni MT" panose="02070603080606020203" pitchFamily="18" charset="0"/>
                <a:ea typeface="Calibri" panose="020F0502020204030204" pitchFamily="34" charset="0"/>
              </a:rPr>
              <a:t> </a:t>
            </a:r>
            <a:r>
              <a:rPr lang="en-GB" sz="3000" u="none" strike="noStrike" dirty="0">
                <a:effectLst/>
                <a:latin typeface="Bodoni MT" panose="02070603080606020203" pitchFamily="18" charset="0"/>
                <a:ea typeface="Calibri" panose="020F0502020204030204" pitchFamily="34" charset="0"/>
              </a:rPr>
              <a:t>as a special authoritarian story.)</a:t>
            </a:r>
          </a:p>
          <a:p>
            <a:r>
              <a:rPr lang="en-GB" sz="3000" dirty="0">
                <a:latin typeface="Bodoni MT" panose="02070603080606020203" pitchFamily="18" charset="0"/>
                <a:ea typeface="Calibri" panose="020F0502020204030204" pitchFamily="34" charset="0"/>
                <a:cs typeface="Arial" panose="020B0604020202020204" pitchFamily="34" charset="0"/>
              </a:rPr>
              <a:t>Hence</a:t>
            </a:r>
            <a:r>
              <a:rPr lang="en-GB" sz="3000" u="none" strike="noStrike" dirty="0">
                <a:effectLst/>
                <a:latin typeface="Bodoni MT" panose="02070603080606020203" pitchFamily="18" charset="0"/>
                <a:ea typeface="Calibri" panose="020F0502020204030204" pitchFamily="34" charset="0"/>
                <a:cs typeface="Arial" panose="020B0604020202020204" pitchFamily="34" charset="0"/>
              </a:rPr>
              <a:t>, interest-based collectivities cannot be built only at the level of production. Social democratic growth strategies from Scandinavia presupposing low unemployment are insufficient</a:t>
            </a:r>
            <a:r>
              <a:rPr lang="en-GB" sz="3000" dirty="0">
                <a:latin typeface="Bodoni MT" panose="02070603080606020203" pitchFamily="18" charset="0"/>
                <a:ea typeface="Calibri" panose="020F0502020204030204" pitchFamily="34" charset="0"/>
                <a:cs typeface="Arial" panose="020B0604020202020204" pitchFamily="34" charset="0"/>
              </a:rPr>
              <a:t>.</a:t>
            </a:r>
            <a:endParaRPr lang="en-GB" sz="3000" u="none" strike="noStrike" dirty="0">
              <a:effectLst/>
              <a:latin typeface="Bodoni MT" panose="02070603080606020203" pitchFamily="18" charset="0"/>
              <a:ea typeface="Calibri" panose="020F0502020204030204" pitchFamily="34" charset="0"/>
            </a:endParaRPr>
          </a:p>
        </p:txBody>
      </p:sp>
    </p:spTree>
    <p:extLst>
      <p:ext uri="{BB962C8B-B14F-4D97-AF65-F5344CB8AC3E}">
        <p14:creationId xmlns:p14="http://schemas.microsoft.com/office/powerpoint/2010/main" val="286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6848B-AC59-40BA-A066-EBF00EB12E03}"/>
              </a:ext>
            </a:extLst>
          </p:cNvPr>
          <p:cNvSpPr>
            <a:spLocks noGrp="1"/>
          </p:cNvSpPr>
          <p:nvPr>
            <p:ph type="title"/>
          </p:nvPr>
        </p:nvSpPr>
        <p:spPr>
          <a:xfrm>
            <a:off x="838200" y="365126"/>
            <a:ext cx="10515600" cy="501650"/>
          </a:xfrm>
        </p:spPr>
        <p:txBody>
          <a:bodyPr>
            <a:normAutofit fontScale="90000"/>
          </a:bodyPr>
          <a:lstStyle/>
          <a:p>
            <a:r>
              <a:rPr lang="en-GB" sz="3600" b="1" dirty="0">
                <a:latin typeface="Bodoni MT" panose="02070603080606020203" pitchFamily="18" charset="0"/>
              </a:rPr>
              <a:t>4.2. </a:t>
            </a:r>
            <a:r>
              <a:rPr lang="en-GB" sz="3600" b="1" dirty="0">
                <a:latin typeface="Bodoni MT" panose="02070603080606020203" pitchFamily="18" charset="0"/>
                <a:cs typeface="Arial" panose="020B0604020202020204" pitchFamily="34" charset="0"/>
              </a:rPr>
              <a:t>L</a:t>
            </a:r>
            <a:r>
              <a:rPr lang="en-GB" sz="3600" b="1" dirty="0">
                <a:latin typeface="Bodoni MT" panose="02070603080606020203" pitchFamily="18" charset="0"/>
                <a:ea typeface="Calibri" panose="020F0502020204030204" pitchFamily="34" charset="0"/>
                <a:cs typeface="Arial" panose="020B0604020202020204" pitchFamily="34" charset="0"/>
              </a:rPr>
              <a:t>imited democratic representation</a:t>
            </a:r>
            <a:r>
              <a:rPr lang="en-GB" sz="3600" b="1" dirty="0">
                <a:latin typeface="Bodoni MT" panose="02070603080606020203" pitchFamily="18" charset="0"/>
              </a:rPr>
              <a:t> </a:t>
            </a:r>
          </a:p>
        </p:txBody>
      </p:sp>
      <p:sp>
        <p:nvSpPr>
          <p:cNvPr id="3" name="Content Placeholder 2">
            <a:extLst>
              <a:ext uri="{FF2B5EF4-FFF2-40B4-BE49-F238E27FC236}">
                <a16:creationId xmlns:a16="http://schemas.microsoft.com/office/drawing/2014/main" id="{8B085F00-23D9-45BD-ADD7-76EE0013F2D7}"/>
              </a:ext>
            </a:extLst>
          </p:cNvPr>
          <p:cNvSpPr>
            <a:spLocks noGrp="1"/>
          </p:cNvSpPr>
          <p:nvPr>
            <p:ph idx="1"/>
          </p:nvPr>
        </p:nvSpPr>
        <p:spPr>
          <a:xfrm>
            <a:off x="838200" y="866776"/>
            <a:ext cx="10515600" cy="5867399"/>
          </a:xfrm>
        </p:spPr>
        <p:txBody>
          <a:bodyPr>
            <a:noAutofit/>
          </a:bodyPr>
          <a:lstStyle/>
          <a:p>
            <a:r>
              <a:rPr lang="en-GB" sz="2600" u="none" strike="noStrike" dirty="0">
                <a:effectLst/>
                <a:latin typeface="Bodoni MT" panose="02070603080606020203" pitchFamily="18" charset="0"/>
                <a:ea typeface="Calibri" panose="020F0502020204030204" pitchFamily="34" charset="0"/>
              </a:rPr>
              <a:t>Couldn’t the democracy-wave compensate for this? No, the wave never supposed to do that. In countries like Indonesia where dictatorships were replaced with democracy this turned shallow &amp; dominated by elites &amp; oligarchs short of interest in including others &amp; fighting corruption. </a:t>
            </a:r>
          </a:p>
          <a:p>
            <a:r>
              <a:rPr lang="en-GB" sz="2600" u="none" strike="noStrike" dirty="0">
                <a:effectLst/>
                <a:latin typeface="Bodoni MT" panose="02070603080606020203" pitchFamily="18" charset="0"/>
                <a:ea typeface="Calibri" panose="020F0502020204030204" pitchFamily="34" charset="0"/>
              </a:rPr>
              <a:t>This was rarely resisted by the international democracy support </a:t>
            </a:r>
            <a:r>
              <a:rPr lang="en-GB" sz="2600" dirty="0">
                <a:latin typeface="Bodoni MT" panose="02070603080606020203" pitchFamily="18" charset="0"/>
                <a:ea typeface="Calibri" panose="020F0502020204030204" pitchFamily="34" charset="0"/>
              </a:rPr>
              <a:t>that </a:t>
            </a:r>
            <a:r>
              <a:rPr lang="en-GB" sz="2600" u="none" strike="noStrike" dirty="0">
                <a:effectLst/>
                <a:latin typeface="Bodoni MT" panose="02070603080606020203" pitchFamily="18" charset="0"/>
                <a:ea typeface="Calibri" panose="020F0502020204030204" pitchFamily="34" charset="0"/>
              </a:rPr>
              <a:t>encouraged pacts among the elites about new rules of the game. Pacts which meant that pro-democratic movements rarely got a chance to make a difference.</a:t>
            </a:r>
          </a:p>
          <a:p>
            <a:r>
              <a:rPr lang="en-GB" sz="2600" u="none" strike="noStrike" dirty="0">
                <a:effectLst/>
                <a:latin typeface="Bodoni MT" panose="02070603080606020203" pitchFamily="18" charset="0"/>
                <a:ea typeface="Calibri" panose="020F0502020204030204" pitchFamily="34" charset="0"/>
              </a:rPr>
              <a:t>Kerala was a partial exception – we shall return to that. </a:t>
            </a:r>
          </a:p>
          <a:p>
            <a:r>
              <a:rPr lang="en-GB" sz="2600" u="none" strike="noStrike" dirty="0">
                <a:effectLst/>
                <a:latin typeface="Bodoni MT" panose="02070603080606020203" pitchFamily="18" charset="0"/>
                <a:ea typeface="Calibri" panose="020F0502020204030204" pitchFamily="34" charset="0"/>
                <a:cs typeface="Times New Roman" panose="02020603050405020304" pitchFamily="18" charset="0"/>
              </a:rPr>
              <a:t>But typically, even the celebrated examples of liberal democratisation backslided. </a:t>
            </a:r>
            <a:r>
              <a:rPr lang="en-GB" sz="2600" dirty="0">
                <a:latin typeface="Bodoni MT" panose="02070603080606020203" pitchFamily="18" charset="0"/>
                <a:ea typeface="Calibri" panose="020F0502020204030204" pitchFamily="34" charset="0"/>
                <a:cs typeface="Times New Roman" panose="02020603050405020304" pitchFamily="18" charset="0"/>
              </a:rPr>
              <a:t>L</a:t>
            </a:r>
            <a:r>
              <a:rPr lang="en-GB" sz="2600" u="none" strike="noStrike" dirty="0">
                <a:effectLst/>
                <a:latin typeface="Bodoni MT" panose="02070603080606020203" pitchFamily="18" charset="0"/>
                <a:ea typeface="Calibri" panose="020F0502020204030204" pitchFamily="34" charset="0"/>
                <a:cs typeface="Times New Roman" panose="02020603050405020304" pitchFamily="18" charset="0"/>
              </a:rPr>
              <a:t>ike Indonesia. Or South Africa, or India, the Philippines, Brazil..</a:t>
            </a:r>
            <a:r>
              <a:rPr lang="en-GB" sz="2600" dirty="0">
                <a:latin typeface="Bodoni MT" panose="02070603080606020203" pitchFamily="18" charset="0"/>
                <a:ea typeface="Calibri" panose="020F0502020204030204" pitchFamily="34" charset="0"/>
                <a:cs typeface="Times New Roman" panose="02020603050405020304" pitchFamily="18" charset="0"/>
              </a:rPr>
              <a:t>. And M</a:t>
            </a:r>
            <a:r>
              <a:rPr lang="en-GB" sz="2600" u="none" strike="noStrike" dirty="0">
                <a:effectLst/>
                <a:latin typeface="Bodoni MT" panose="02070603080606020203" pitchFamily="18" charset="0"/>
                <a:ea typeface="Calibri" panose="020F0502020204030204" pitchFamily="34" charset="0"/>
                <a:cs typeface="Times New Roman" panose="02020603050405020304" pitchFamily="18" charset="0"/>
              </a:rPr>
              <a:t>ilitary interventions as in Afghanistan made things worse</a:t>
            </a:r>
            <a:r>
              <a:rPr lang="en-GB" sz="2600" dirty="0">
                <a:latin typeface="Bodoni MT" panose="02070603080606020203" pitchFamily="18" charset="0"/>
                <a:ea typeface="Calibri" panose="020F0502020204030204" pitchFamily="34" charset="0"/>
                <a:cs typeface="Times New Roman" panose="02020603050405020304" pitchFamily="18" charset="0"/>
              </a:rPr>
              <a:t>.</a:t>
            </a:r>
            <a:r>
              <a:rPr lang="en-GB" sz="2600" u="none" strike="noStrike" dirty="0">
                <a:effectLst/>
                <a:latin typeface="Bodoni MT" panose="02070603080606020203" pitchFamily="18" charset="0"/>
                <a:ea typeface="Calibri" panose="020F0502020204030204" pitchFamily="34" charset="0"/>
                <a:cs typeface="Times New Roman" panose="02020603050405020304" pitchFamily="18" charset="0"/>
              </a:rPr>
              <a:t> While popular protests, as the Arab Spring, were short of both organisation and international protection.</a:t>
            </a:r>
            <a:endParaRPr lang="en-US" sz="2600" u="sng" dirty="0">
              <a:effectLst/>
              <a:latin typeface="Bodoni MT" panose="02070603080606020203" pitchFamily="18" charset="0"/>
              <a:ea typeface="Calibri" panose="020F0502020204030204" pitchFamily="34" charset="0"/>
              <a:cs typeface="Times New Roman" panose="02020603050405020304" pitchFamily="18" charset="0"/>
            </a:endParaRPr>
          </a:p>
          <a:p>
            <a:endParaRPr lang="en-GB" sz="2600" dirty="0">
              <a:latin typeface="Bodoni MT" panose="02070603080606020203" pitchFamily="18" charset="0"/>
            </a:endParaRPr>
          </a:p>
          <a:p>
            <a:pPr marL="0" indent="0">
              <a:buNone/>
            </a:pPr>
            <a:endParaRPr lang="en-GB" sz="2600" dirty="0">
              <a:latin typeface="Bodoni MT" panose="02070603080606020203" pitchFamily="18" charset="0"/>
            </a:endParaRPr>
          </a:p>
        </p:txBody>
      </p:sp>
    </p:spTree>
    <p:extLst>
      <p:ext uri="{BB962C8B-B14F-4D97-AF65-F5344CB8AC3E}">
        <p14:creationId xmlns:p14="http://schemas.microsoft.com/office/powerpoint/2010/main" val="345249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527C2-7DF3-4EA8-A108-700D9943FABC}"/>
              </a:ext>
            </a:extLst>
          </p:cNvPr>
          <p:cNvSpPr>
            <a:spLocks noGrp="1"/>
          </p:cNvSpPr>
          <p:nvPr>
            <p:ph type="title"/>
          </p:nvPr>
        </p:nvSpPr>
        <p:spPr>
          <a:xfrm>
            <a:off x="838200" y="365126"/>
            <a:ext cx="10515600" cy="406399"/>
          </a:xfrm>
        </p:spPr>
        <p:txBody>
          <a:bodyPr>
            <a:normAutofit fontScale="90000"/>
          </a:bodyPr>
          <a:lstStyle/>
          <a:p>
            <a:r>
              <a:rPr lang="en-GB" sz="3600" b="1" dirty="0">
                <a:latin typeface="Bodoni MT" panose="02070603080606020203" pitchFamily="18" charset="0"/>
              </a:rPr>
              <a:t>4.3. </a:t>
            </a:r>
            <a:r>
              <a:rPr lang="en-GB" sz="3600" b="1" dirty="0">
                <a:latin typeface="Bodoni MT" panose="02070603080606020203" pitchFamily="18" charset="0"/>
                <a:ea typeface="Calibri" panose="020F0502020204030204" pitchFamily="34" charset="0"/>
                <a:cs typeface="Arial" panose="020B0604020202020204" pitchFamily="34" charset="0"/>
              </a:rPr>
              <a:t>‘Bottom up’ is not enough</a:t>
            </a:r>
            <a:endParaRPr lang="en-GB" sz="3600" b="1" dirty="0">
              <a:latin typeface="Bodoni MT" panose="02070603080606020203" pitchFamily="18" charset="0"/>
            </a:endParaRPr>
          </a:p>
        </p:txBody>
      </p:sp>
      <p:sp>
        <p:nvSpPr>
          <p:cNvPr id="3" name="Content Placeholder 2">
            <a:extLst>
              <a:ext uri="{FF2B5EF4-FFF2-40B4-BE49-F238E27FC236}">
                <a16:creationId xmlns:a16="http://schemas.microsoft.com/office/drawing/2014/main" id="{F061E392-3E4A-48B5-A427-DFFC18E6ECD8}"/>
              </a:ext>
            </a:extLst>
          </p:cNvPr>
          <p:cNvSpPr>
            <a:spLocks noGrp="1"/>
          </p:cNvSpPr>
          <p:nvPr>
            <p:ph idx="1"/>
          </p:nvPr>
        </p:nvSpPr>
        <p:spPr>
          <a:xfrm>
            <a:off x="838200" y="771525"/>
            <a:ext cx="10515600" cy="5915025"/>
          </a:xfrm>
        </p:spPr>
        <p:txBody>
          <a:bodyPr>
            <a:noAutofit/>
          </a:bodyPr>
          <a:lstStyle/>
          <a:p>
            <a:r>
              <a:rPr lang="en-GB" sz="2500" u="none" strike="noStrike" dirty="0">
                <a:effectLst/>
                <a:latin typeface="Bodoni MT" panose="02070603080606020203" pitchFamily="18" charset="0"/>
                <a:ea typeface="Calibri" panose="020F0502020204030204" pitchFamily="34" charset="0"/>
                <a:cs typeface="Arial" panose="020B0604020202020204" pitchFamily="34" charset="0"/>
              </a:rPr>
              <a:t>Possible to promote more meaningful development and democracy ‘from below’? No! CSOs, unions, and social movements important but difficult to combine from below. Kerala did better, but ‘bottom up’ is not enough.</a:t>
            </a:r>
          </a:p>
          <a:p>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The democracy movements lost out in transitions to elite democracy. In Indonesia, most activist driven movements turned scattered pressure and lobby groups. In the Philippines not even able to take </a:t>
            </a:r>
            <a:r>
              <a:rPr lang="en-GB" sz="2500" dirty="0">
                <a:latin typeface="Bodoni MT" panose="02070603080606020203" pitchFamily="18" charset="0"/>
                <a:ea typeface="Calibri" panose="020F0502020204030204" pitchFamily="34" charset="0"/>
                <a:cs typeface="Times New Roman" panose="02020603050405020304" pitchFamily="18" charset="0"/>
              </a:rPr>
              <a:t>advantage</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 of local budgeting. In South Africa marginalised by ANC-dominated polity. In Brazil participatory budgeting didn’t help against national level corruption, so Bolsonaro.</a:t>
            </a:r>
            <a:r>
              <a:rPr lang="en-US" sz="2500" u="sng" dirty="0">
                <a:latin typeface="Bodoni MT" panose="02070603080606020203" pitchFamily="18" charset="0"/>
                <a:ea typeface="Calibri" panose="020F0502020204030204" pitchFamily="34" charset="0"/>
                <a:cs typeface="Times New Roman" panose="02020603050405020304" pitchFamily="18" charset="0"/>
              </a:rPr>
              <a:t> </a:t>
            </a:r>
            <a:r>
              <a:rPr lang="en-GB" sz="2500" strike="noStrike" dirty="0">
                <a:effectLst/>
                <a:latin typeface="Bodoni MT" panose="02070603080606020203" pitchFamily="18" charset="0"/>
                <a:ea typeface="Calibri" panose="020F0502020204030204" pitchFamily="34" charset="0"/>
                <a:cs typeface="Times New Roman" panose="02020603050405020304" pitchFamily="18" charset="0"/>
              </a:rPr>
              <a:t>Indian </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rights &amp; reforms facilitated by Sonia Gandhi promising but short of coordination and mass movements</a:t>
            </a:r>
            <a:r>
              <a:rPr lang="en-GB" sz="2500" dirty="0">
                <a:latin typeface="Bodoni MT" panose="02070603080606020203" pitchFamily="18" charset="0"/>
                <a:ea typeface="Calibri" panose="020F0502020204030204" pitchFamily="34" charset="0"/>
                <a:cs typeface="Times New Roman" panose="02020603050405020304" pitchFamily="18" charset="0"/>
              </a:rPr>
              <a:t>, so the </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BJP.</a:t>
            </a:r>
          </a:p>
          <a:p>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The most impressive popular participation within Kerala’s decentralised governance. First campaigns like literacy and resource mapping from below, then the state-wide people’s planning. But </a:t>
            </a:r>
            <a:r>
              <a:rPr lang="en-GB" sz="2500" dirty="0">
                <a:latin typeface="Bodoni MT" panose="02070603080606020203" pitchFamily="18" charset="0"/>
                <a:ea typeface="Calibri" panose="020F0502020204030204" pitchFamily="34" charset="0"/>
                <a:cs typeface="Times New Roman" panose="02020603050405020304" pitchFamily="18" charset="0"/>
              </a:rPr>
              <a:t>l</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ittle institutionalisation and sustainable production. Reluctant CSOs and interest-based organisations rarely took part. And political resistance, also leftist. </a:t>
            </a:r>
            <a:r>
              <a:rPr lang="en-GB" sz="2500" dirty="0">
                <a:latin typeface="Bodoni MT" panose="02070603080606020203" pitchFamily="18" charset="0"/>
                <a:ea typeface="Calibri" panose="020F0502020204030204" pitchFamily="34" charset="0"/>
                <a:cs typeface="Times New Roman" panose="02020603050405020304" pitchFamily="18" charset="0"/>
              </a:rPr>
              <a:t>U</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ntil recently difficult to scale up and relate local initiatives to other levels and actors. </a:t>
            </a:r>
            <a:endParaRPr lang="en-US" sz="2500" u="sng" dirty="0">
              <a:effectLst/>
              <a:latin typeface="Bodoni MT" panose="020706030806060202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105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FD5F4-D01D-41ED-9124-48F56D0AA1FC}"/>
              </a:ext>
            </a:extLst>
          </p:cNvPr>
          <p:cNvSpPr>
            <a:spLocks noGrp="1"/>
          </p:cNvSpPr>
          <p:nvPr>
            <p:ph type="title"/>
          </p:nvPr>
        </p:nvSpPr>
        <p:spPr>
          <a:xfrm>
            <a:off x="838200" y="365126"/>
            <a:ext cx="10515600" cy="711200"/>
          </a:xfrm>
        </p:spPr>
        <p:txBody>
          <a:bodyPr>
            <a:normAutofit/>
          </a:bodyPr>
          <a:lstStyle/>
          <a:p>
            <a:r>
              <a:rPr lang="en-GB" sz="3500" b="1" dirty="0">
                <a:latin typeface="Bodoni MT" panose="02070603080606020203" pitchFamily="18" charset="0"/>
              </a:rPr>
              <a:t>4.4. </a:t>
            </a:r>
            <a:r>
              <a:rPr lang="en-GB" sz="3500" b="1" dirty="0">
                <a:latin typeface="Bodoni MT" panose="02070603080606020203" pitchFamily="18" charset="0"/>
                <a:cs typeface="Arial" panose="020B0604020202020204" pitchFamily="34" charset="0"/>
              </a:rPr>
              <a:t>B</a:t>
            </a:r>
            <a:r>
              <a:rPr lang="en-GB" sz="3500" b="1" dirty="0">
                <a:latin typeface="Bodoni MT" panose="02070603080606020203" pitchFamily="18" charset="0"/>
                <a:ea typeface="Calibri" panose="020F0502020204030204" pitchFamily="34" charset="0"/>
                <a:cs typeface="Arial" panose="020B0604020202020204" pitchFamily="34" charset="0"/>
              </a:rPr>
              <a:t>road alliances for comprehensive reforms possible</a:t>
            </a:r>
            <a:endParaRPr lang="en-GB" sz="3500" b="1" dirty="0"/>
          </a:p>
        </p:txBody>
      </p:sp>
      <p:sp>
        <p:nvSpPr>
          <p:cNvPr id="3" name="Content Placeholder 2">
            <a:extLst>
              <a:ext uri="{FF2B5EF4-FFF2-40B4-BE49-F238E27FC236}">
                <a16:creationId xmlns:a16="http://schemas.microsoft.com/office/drawing/2014/main" id="{1ECC8C73-B2D2-4E64-8B97-85E93DDA017C}"/>
              </a:ext>
            </a:extLst>
          </p:cNvPr>
          <p:cNvSpPr>
            <a:spLocks noGrp="1"/>
          </p:cNvSpPr>
          <p:nvPr>
            <p:ph idx="1"/>
          </p:nvPr>
        </p:nvSpPr>
        <p:spPr>
          <a:xfrm>
            <a:off x="838200" y="1076326"/>
            <a:ext cx="10515600" cy="5657849"/>
          </a:xfrm>
        </p:spPr>
        <p:txBody>
          <a:bodyPr>
            <a:normAutofit fontScale="92500" lnSpcReduction="20000"/>
          </a:bodyPr>
          <a:lstStyle/>
          <a:p>
            <a:r>
              <a:rPr lang="en-GB" dirty="0">
                <a:latin typeface="Bodoni MT" panose="02070603080606020203" pitchFamily="18" charset="0"/>
              </a:rPr>
              <a:t>Yet </a:t>
            </a:r>
            <a:r>
              <a:rPr lang="en-GB" u="none" strike="noStrike" dirty="0">
                <a:effectLst/>
                <a:latin typeface="Bodoni MT" panose="02070603080606020203" pitchFamily="18" charset="0"/>
                <a:ea typeface="Calibri" panose="020F0502020204030204" pitchFamily="34" charset="0"/>
              </a:rPr>
              <a:t>possible to build broad alliances of progressive politicians, unions, popular groups, &amp; CSO activists, including media, for equal civil rights, along with potentially transformative welfare and development reforms.</a:t>
            </a:r>
          </a:p>
          <a:p>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E.g. local alliances in Indonesia</a:t>
            </a:r>
            <a:r>
              <a:rPr lang="en-GB" dirty="0">
                <a:latin typeface="Bodoni MT" panose="02070603080606020203" pitchFamily="18" charset="0"/>
                <a:ea typeface="Calibri" panose="020F0502020204030204" pitchFamily="34" charset="0"/>
                <a:cs typeface="Times New Roman" panose="02020603050405020304" pitchFamily="18" charset="0"/>
              </a:rPr>
              <a:t> </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for urban development considering the poor, and, as briefly with AAP for welfare &amp; non-corrupt service provision. </a:t>
            </a:r>
            <a:endParaRPr lang="en-US" u="sng" dirty="0">
              <a:latin typeface="Bodoni MT" panose="02070603080606020203" pitchFamily="18" charset="0"/>
              <a:ea typeface="Calibri" panose="020F0502020204030204" pitchFamily="34" charset="0"/>
              <a:cs typeface="Times New Roman" panose="02020603050405020304" pitchFamily="18" charset="0"/>
            </a:endParaRPr>
          </a:p>
          <a:p>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Or the successful alliance 2010-12 </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sym typeface="Wingdings" panose="05000000000000000000" pitchFamily="2" charset="2"/>
              </a:rPr>
              <a:t>for </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Indonesia’s universal public health reform.</a:t>
            </a:r>
            <a:endParaRPr lang="en-US" u="sng" dirty="0">
              <a:latin typeface="Bodoni MT" panose="02070603080606020203" pitchFamily="18" charset="0"/>
              <a:ea typeface="Calibri" panose="020F0502020204030204" pitchFamily="34" charset="0"/>
              <a:cs typeface="Times New Roman" panose="02020603050405020304" pitchFamily="18" charset="0"/>
            </a:endParaRPr>
          </a:p>
          <a:p>
            <a:r>
              <a:rPr lang="en-GB" dirty="0">
                <a:latin typeface="Bodoni MT" panose="02070603080606020203" pitchFamily="18" charset="0"/>
                <a:ea typeface="Calibri" panose="020F0502020204030204" pitchFamily="34" charset="0"/>
                <a:cs typeface="Times New Roman" panose="02020603050405020304" pitchFamily="18" charset="0"/>
              </a:rPr>
              <a:t>T</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hird example the Kerala Left Front election victories due to universal health and welfare measures </a:t>
            </a:r>
            <a:r>
              <a:rPr lang="en-GB" dirty="0">
                <a:latin typeface="Bodoni MT" panose="02070603080606020203" pitchFamily="18" charset="0"/>
                <a:ea typeface="Calibri" panose="020F0502020204030204" pitchFamily="34" charset="0"/>
                <a:cs typeface="Times New Roman" panose="02020603050405020304" pitchFamily="18" charset="0"/>
              </a:rPr>
              <a:t>during </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Covid-19. </a:t>
            </a:r>
            <a:r>
              <a:rPr lang="en-GB" dirty="0">
                <a:latin typeface="Bodoni MT" panose="02070603080606020203" pitchFamily="18" charset="0"/>
                <a:ea typeface="Calibri" panose="020F0502020204030204" pitchFamily="34" charset="0"/>
                <a:cs typeface="Times New Roman" panose="02020603050405020304" pitchFamily="18" charset="0"/>
              </a:rPr>
              <a:t>P</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ossible thanks to the decentralised public action decades ago. But now supplemented with state level finance and programmes. Plus promises to promote knowledge-based development.  </a:t>
            </a:r>
          </a:p>
          <a:p>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Kerala thus resisted India’s chauvinist and religious identity politics.</a:t>
            </a:r>
            <a:endParaRPr lang="en-US" u="sng" strike="noStrike" dirty="0">
              <a:latin typeface="Bodoni MT" panose="02070603080606020203" pitchFamily="18" charset="0"/>
              <a:ea typeface="Calibri" panose="020F0502020204030204" pitchFamily="34" charset="0"/>
              <a:cs typeface="Times New Roman" panose="02020603050405020304" pitchFamily="18" charset="0"/>
            </a:endParaRPr>
          </a:p>
          <a:p>
            <a:r>
              <a:rPr lang="en-GB" dirty="0">
                <a:effectLst/>
                <a:latin typeface="Bodoni MT" panose="02070603080606020203" pitchFamily="18" charset="0"/>
                <a:ea typeface="Calibri" panose="020F0502020204030204" pitchFamily="34" charset="0"/>
                <a:cs typeface="Times New Roman" panose="02020603050405020304" pitchFamily="18" charset="0"/>
              </a:rPr>
              <a:t>At best</a:t>
            </a:r>
            <a:r>
              <a:rPr lang="en-GB" u="none" strike="noStrike" dirty="0">
                <a:effectLst/>
                <a:latin typeface="Bodoni MT" panose="02070603080606020203" pitchFamily="18" charset="0"/>
                <a:ea typeface="Calibri" panose="020F0502020204030204" pitchFamily="34" charset="0"/>
                <a:cs typeface="Times New Roman" panose="02020603050405020304" pitchFamily="18" charset="0"/>
              </a:rPr>
              <a:t>, broad alliances for rights and welfare may generate strong enough collectivities to negotiate social growth pacts, such as for knowledge-based development in Kerala.        BUT two obstacles…</a:t>
            </a:r>
            <a:endParaRPr lang="en-US" u="sng" dirty="0">
              <a:effectLst/>
              <a:latin typeface="Bodoni MT" panose="02070603080606020203" pitchFamily="18" charset="0"/>
              <a:ea typeface="Calibri" panose="020F0502020204030204" pitchFamily="34" charset="0"/>
              <a:cs typeface="Times New Roman" panose="02020603050405020304" pitchFamily="18" charset="0"/>
            </a:endParaRPr>
          </a:p>
          <a:p>
            <a:pPr marL="0" indent="0">
              <a:buNone/>
            </a:pPr>
            <a:endParaRPr lang="en-GB" sz="2200" dirty="0">
              <a:latin typeface="Bodoni MT" panose="02070603080606020203" pitchFamily="18" charset="0"/>
            </a:endParaRPr>
          </a:p>
        </p:txBody>
      </p:sp>
    </p:spTree>
    <p:extLst>
      <p:ext uri="{BB962C8B-B14F-4D97-AF65-F5344CB8AC3E}">
        <p14:creationId xmlns:p14="http://schemas.microsoft.com/office/powerpoint/2010/main" val="4061728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84A37-B6AC-43B2-9669-2AE5E8917949}"/>
              </a:ext>
            </a:extLst>
          </p:cNvPr>
          <p:cNvSpPr>
            <a:spLocks noGrp="1"/>
          </p:cNvSpPr>
          <p:nvPr>
            <p:ph type="title"/>
          </p:nvPr>
        </p:nvSpPr>
        <p:spPr>
          <a:xfrm>
            <a:off x="838200" y="365125"/>
            <a:ext cx="10515600" cy="403501"/>
          </a:xfrm>
        </p:spPr>
        <p:txBody>
          <a:bodyPr>
            <a:normAutofit fontScale="90000"/>
          </a:bodyPr>
          <a:lstStyle/>
          <a:p>
            <a:r>
              <a:rPr lang="en-GB" sz="3600" b="1" dirty="0">
                <a:latin typeface="Bodoni MT" panose="02070603080606020203" pitchFamily="18" charset="0"/>
              </a:rPr>
              <a:t>4.5. N</a:t>
            </a:r>
            <a:r>
              <a:rPr lang="en-GB" sz="3600" b="1" dirty="0">
                <a:latin typeface="Bodoni MT" panose="02070603080606020203" pitchFamily="18" charset="0"/>
                <a:ea typeface="Calibri" panose="020F0502020204030204" pitchFamily="34" charset="0"/>
                <a:cs typeface="Arial" panose="020B0604020202020204" pitchFamily="34" charset="0"/>
              </a:rPr>
              <a:t>eed for strategy and partnership representation</a:t>
            </a:r>
            <a:endParaRPr lang="en-GB" sz="3600" b="1" dirty="0"/>
          </a:p>
        </p:txBody>
      </p:sp>
      <p:sp>
        <p:nvSpPr>
          <p:cNvPr id="3" name="Content Placeholder 2">
            <a:extLst>
              <a:ext uri="{FF2B5EF4-FFF2-40B4-BE49-F238E27FC236}">
                <a16:creationId xmlns:a16="http://schemas.microsoft.com/office/drawing/2014/main" id="{C8AA1B92-6EBA-438F-AD1A-3FF55B8C75F1}"/>
              </a:ext>
            </a:extLst>
          </p:cNvPr>
          <p:cNvSpPr>
            <a:spLocks noGrp="1"/>
          </p:cNvSpPr>
          <p:nvPr>
            <p:ph idx="1"/>
          </p:nvPr>
        </p:nvSpPr>
        <p:spPr>
          <a:xfrm>
            <a:off x="838200" y="768626"/>
            <a:ext cx="10515600" cy="5857461"/>
          </a:xfrm>
        </p:spPr>
        <p:txBody>
          <a:bodyPr>
            <a:noAutofit/>
          </a:bodyPr>
          <a:lstStyle/>
          <a:p>
            <a:pPr marL="342900" lvl="0" indent="-342900">
              <a:lnSpc>
                <a:spcPct val="100000"/>
              </a:lnSpc>
              <a:buFont typeface="Symbol" panose="05050102010706020507" pitchFamily="18" charset="2"/>
              <a:buChar char=""/>
            </a:pPr>
            <a:r>
              <a:rPr lang="en-GB" sz="2500" i="1" dirty="0">
                <a:latin typeface="Bodoni MT" panose="02070603080606020203" pitchFamily="18" charset="0"/>
              </a:rPr>
              <a:t>S</a:t>
            </a:r>
            <a:r>
              <a:rPr lang="en-GB" sz="2500" i="1" u="none" strike="noStrike" dirty="0">
                <a:effectLst/>
                <a:latin typeface="Bodoni MT" panose="02070603080606020203" pitchFamily="18" charset="0"/>
                <a:ea typeface="Calibri" panose="020F0502020204030204" pitchFamily="34" charset="0"/>
                <a:cs typeface="Times New Roman" panose="02020603050405020304" pitchFamily="18" charset="0"/>
              </a:rPr>
              <a:t>hortage of </a:t>
            </a:r>
            <a:r>
              <a:rPr lang="en-GB" sz="2500" i="1" strike="noStrike" dirty="0">
                <a:effectLst/>
                <a:latin typeface="Bodoni MT" panose="02070603080606020203" pitchFamily="18" charset="0"/>
                <a:ea typeface="Calibri" panose="020F0502020204030204" pitchFamily="34" charset="0"/>
                <a:cs typeface="Times New Roman" panose="02020603050405020304" pitchFamily="18" charset="0"/>
              </a:rPr>
              <a:t>series </a:t>
            </a:r>
            <a:r>
              <a:rPr lang="en-GB" sz="2500" i="1" u="none" strike="noStrike" dirty="0">
                <a:effectLst/>
                <a:latin typeface="Bodoni MT" panose="02070603080606020203" pitchFamily="18" charset="0"/>
                <a:ea typeface="Calibri" panose="020F0502020204030204" pitchFamily="34" charset="0"/>
                <a:cs typeface="Times New Roman" panose="02020603050405020304" pitchFamily="18" charset="0"/>
              </a:rPr>
              <a:t>of reforms</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 </a:t>
            </a:r>
            <a:r>
              <a:rPr lang="en-GB" sz="2500" dirty="0">
                <a:latin typeface="Bodoni MT" panose="02070603080606020203" pitchFamily="18" charset="0"/>
                <a:ea typeface="Calibri" panose="020F0502020204030204" pitchFamily="34" charset="0"/>
                <a:cs typeface="Times New Roman" panose="02020603050405020304" pitchFamily="18" charset="0"/>
              </a:rPr>
              <a:t>A</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ctivists having won the battle for one reform often return to diverse activities as in Indonesia, instead of developing &amp; uniting behind new reforms, gradually strengthening people’s capacity. </a:t>
            </a:r>
          </a:p>
          <a:p>
            <a:pPr marL="342900" lvl="0" indent="-342900">
              <a:lnSpc>
                <a:spcPct val="100000"/>
              </a:lnSpc>
              <a:buFont typeface="Symbol" panose="05050102010706020507" pitchFamily="18" charset="2"/>
              <a:buChar char=""/>
            </a:pPr>
            <a:r>
              <a:rPr lang="en-GB" sz="2500" i="1" dirty="0">
                <a:latin typeface="Bodoni MT" panose="02070603080606020203" pitchFamily="18" charset="0"/>
                <a:ea typeface="Calibri" panose="020F0502020204030204" pitchFamily="34" charset="0"/>
                <a:cs typeface="Times New Roman" panose="02020603050405020304" pitchFamily="18" charset="0"/>
              </a:rPr>
              <a:t>2. P</a:t>
            </a:r>
            <a:r>
              <a:rPr lang="en-GB" sz="2500" i="1" u="none" strike="noStrike" dirty="0">
                <a:effectLst/>
                <a:latin typeface="Bodoni MT" panose="02070603080606020203" pitchFamily="18" charset="0"/>
                <a:ea typeface="Calibri" panose="020F0502020204030204" pitchFamily="34" charset="0"/>
                <a:cs typeface="Times New Roman" panose="02020603050405020304" pitchFamily="18" charset="0"/>
              </a:rPr>
              <a:t>oor representation</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 Direct negotiations between populist leaders and unions and CSOs civil society groups not institutionalised &amp; made democratic – but turn into transactional horse trading </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sym typeface="Wingdings" panose="05000000000000000000" pitchFamily="2" charset="2"/>
              </a:rPr>
              <a:t></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 divisions </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sym typeface="Wingdings" panose="05000000000000000000" pitchFamily="2" charset="2"/>
              </a:rPr>
              <a:t> </a:t>
            </a: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shrewd powerful leaders. As in Indonesia when movements lost out in their cooperation with President Jokowi,</a:t>
            </a:r>
            <a:r>
              <a:rPr lang="en-GB" sz="2500" dirty="0">
                <a:latin typeface="Bodoni MT" panose="02070603080606020203" pitchFamily="18" charset="0"/>
                <a:ea typeface="Calibri" panose="020F0502020204030204" pitchFamily="34" charset="0"/>
                <a:cs typeface="Times New Roman" panose="02020603050405020304" pitchFamily="18" charset="0"/>
              </a:rPr>
              <a:t> which paved the way for right wing populism/religious groups</a:t>
            </a:r>
          </a:p>
          <a:p>
            <a:pPr marL="342900" lvl="0" indent="-342900">
              <a:lnSpc>
                <a:spcPct val="100000"/>
              </a:lnSpc>
              <a:buFont typeface="Symbol" panose="05050102010706020507" pitchFamily="18" charset="2"/>
              <a:buChar char=""/>
            </a:pPr>
            <a:r>
              <a:rPr lang="en-GB" sz="2500" u="none" strike="noStrike" dirty="0">
                <a:effectLst/>
                <a:latin typeface="Bodoni MT" panose="02070603080606020203" pitchFamily="18" charset="0"/>
                <a:ea typeface="Calibri" panose="020F0502020204030204" pitchFamily="34" charset="0"/>
                <a:cs typeface="Times New Roman" panose="02020603050405020304" pitchFamily="18" charset="0"/>
              </a:rPr>
              <a:t>Important in Kerala too to institutionalise a democratic framework for partnership governance in designing &amp; implementing the new promising efforts to combine local and state level programmes and to foster knowledge-based development. If not, risk that powerful party leaders and ministers will dominate. </a:t>
            </a:r>
            <a:r>
              <a:rPr lang="en-GB" sz="2400" u="none" strike="noStrike" dirty="0">
                <a:effectLst/>
                <a:latin typeface="Bodoni MT" panose="02070603080606020203" pitchFamily="18" charset="0"/>
                <a:ea typeface="Calibri" panose="020F0502020204030204" pitchFamily="34" charset="0"/>
                <a:cs typeface="Times New Roman" panose="02020603050405020304" pitchFamily="18" charset="0"/>
              </a:rPr>
              <a:t>(See follow up in EPW, 18/6, 2022)</a:t>
            </a:r>
            <a:endParaRPr lang="en-US" sz="2400" u="sng" dirty="0">
              <a:effectLst/>
              <a:latin typeface="Bodoni MT" panose="02070603080606020203" pitchFamily="18"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GB"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endParaRPr lang="en-US" sz="2400" u="sng"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371450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A3DDD-5F71-4868-B3D9-A2F31DA8EB47}"/>
              </a:ext>
            </a:extLst>
          </p:cNvPr>
          <p:cNvSpPr>
            <a:spLocks noGrp="1"/>
          </p:cNvSpPr>
          <p:nvPr>
            <p:ph type="title"/>
          </p:nvPr>
        </p:nvSpPr>
        <p:spPr/>
        <p:txBody>
          <a:bodyPr>
            <a:normAutofit/>
          </a:bodyPr>
          <a:lstStyle/>
          <a:p>
            <a:r>
              <a:rPr lang="en-GB" sz="3600" b="1" dirty="0">
                <a:latin typeface="Bodoni MT" panose="02070603080606020203" pitchFamily="18" charset="0"/>
              </a:rPr>
              <a:t>5. Implications in the North</a:t>
            </a:r>
          </a:p>
        </p:txBody>
      </p:sp>
      <p:sp>
        <p:nvSpPr>
          <p:cNvPr id="3" name="Content Placeholder 2">
            <a:extLst>
              <a:ext uri="{FF2B5EF4-FFF2-40B4-BE49-F238E27FC236}">
                <a16:creationId xmlns:a16="http://schemas.microsoft.com/office/drawing/2014/main" id="{BE9ABBCD-8551-4C58-9932-32C30745D317}"/>
              </a:ext>
            </a:extLst>
          </p:cNvPr>
          <p:cNvSpPr>
            <a:spLocks noGrp="1"/>
          </p:cNvSpPr>
          <p:nvPr>
            <p:ph idx="1"/>
          </p:nvPr>
        </p:nvSpPr>
        <p:spPr>
          <a:xfrm>
            <a:off x="838200" y="1257300"/>
            <a:ext cx="10515600" cy="5391150"/>
          </a:xfrm>
        </p:spPr>
        <p:txBody>
          <a:bodyPr>
            <a:normAutofit lnSpcReduction="10000"/>
          </a:bodyPr>
          <a:lstStyle/>
          <a:p>
            <a:r>
              <a:rPr lang="en-GB" sz="2600" dirty="0">
                <a:latin typeface="Bodoni MT" panose="02070603080606020203" pitchFamily="18" charset="0"/>
              </a:rPr>
              <a:t>In Europe the failure in Russia of the 3</a:t>
            </a:r>
            <a:r>
              <a:rPr lang="en-GB" sz="2600" baseline="30000" dirty="0">
                <a:latin typeface="Bodoni MT" panose="02070603080606020203" pitchFamily="18" charset="0"/>
              </a:rPr>
              <a:t>rd</a:t>
            </a:r>
            <a:r>
              <a:rPr lang="en-GB" sz="2600" dirty="0">
                <a:latin typeface="Bodoni MT" panose="02070603080606020203" pitchFamily="18" charset="0"/>
              </a:rPr>
              <a:t> wave of neo-liberal and elitist democratisation generated the usual authoritarian and chauvinist reactions – and now even a devastating war – is of course the most clearcut example. </a:t>
            </a:r>
          </a:p>
          <a:p>
            <a:r>
              <a:rPr lang="en-GB" sz="2600" dirty="0">
                <a:latin typeface="Bodoni MT" panose="02070603080606020203" pitchFamily="18" charset="0"/>
              </a:rPr>
              <a:t>The partners from the Global South are weakened in negotiations to contain the climate crisis and to regulate globalisation and reclaim space for democratic decisions on progressive reform agendas against conservative nativism.</a:t>
            </a:r>
          </a:p>
          <a:p>
            <a:r>
              <a:rPr lang="en-GB" sz="2600" dirty="0">
                <a:latin typeface="Bodoni MT" panose="02070603080606020203" pitchFamily="18" charset="0"/>
              </a:rPr>
              <a:t>Weaker pro-democratic forces in the South means more conflicts and refugees. Least Swedes forget, for example, how our social democratic leaders tried in 2014-15 to overcome the limitations of the ‘third way’ with social democratic internationalism, but stumbled on the lack of support on part of the West for the Arab Spring – which led to the refugee crisis, the sealing of Swedish borders too, and to the idea of nativist democracy and welfare gaining wider acceptance.</a:t>
            </a:r>
          </a:p>
        </p:txBody>
      </p:sp>
    </p:spTree>
    <p:extLst>
      <p:ext uri="{BB962C8B-B14F-4D97-AF65-F5344CB8AC3E}">
        <p14:creationId xmlns:p14="http://schemas.microsoft.com/office/powerpoint/2010/main" val="289629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5693-FDEC-4B1B-B316-29551786DF40}"/>
              </a:ext>
            </a:extLst>
          </p:cNvPr>
          <p:cNvSpPr>
            <a:spLocks noGrp="1"/>
          </p:cNvSpPr>
          <p:nvPr>
            <p:ph type="title"/>
          </p:nvPr>
        </p:nvSpPr>
        <p:spPr>
          <a:xfrm>
            <a:off x="838200" y="365125"/>
            <a:ext cx="10515600" cy="549275"/>
          </a:xfrm>
        </p:spPr>
        <p:txBody>
          <a:bodyPr>
            <a:normAutofit fontScale="90000"/>
          </a:bodyPr>
          <a:lstStyle/>
          <a:p>
            <a:r>
              <a:rPr lang="en-GB" b="1" dirty="0">
                <a:latin typeface="Bodoni MT" panose="02070603080606020203" pitchFamily="18" charset="0"/>
              </a:rPr>
              <a:t>6. In conclusion</a:t>
            </a:r>
          </a:p>
        </p:txBody>
      </p:sp>
      <p:sp>
        <p:nvSpPr>
          <p:cNvPr id="3" name="Content Placeholder 2">
            <a:extLst>
              <a:ext uri="{FF2B5EF4-FFF2-40B4-BE49-F238E27FC236}">
                <a16:creationId xmlns:a16="http://schemas.microsoft.com/office/drawing/2014/main" id="{D2EBD074-8BBB-419E-B2B1-5E220AF8B165}"/>
              </a:ext>
            </a:extLst>
          </p:cNvPr>
          <p:cNvSpPr>
            <a:spLocks noGrp="1"/>
          </p:cNvSpPr>
          <p:nvPr>
            <p:ph idx="1"/>
          </p:nvPr>
        </p:nvSpPr>
        <p:spPr>
          <a:xfrm>
            <a:off x="438150" y="914400"/>
            <a:ext cx="10515600" cy="5867399"/>
          </a:xfrm>
        </p:spPr>
        <p:txBody>
          <a:bodyPr>
            <a:normAutofit fontScale="92500" lnSpcReduction="20000"/>
          </a:bodyPr>
          <a:lstStyle/>
          <a:p>
            <a:r>
              <a:rPr lang="en-GB" dirty="0">
                <a:latin typeface="Bodoni MT" panose="02070603080606020203" pitchFamily="18" charset="0"/>
              </a:rPr>
              <a:t>From c.1957, the deprioritisation of efforts at equal citizenship and democracy that Kerala proved could be avoided:</a:t>
            </a:r>
          </a:p>
          <a:p>
            <a:pPr marL="0" indent="0">
              <a:buNone/>
            </a:pPr>
            <a:r>
              <a:rPr lang="en-GB" dirty="0">
                <a:latin typeface="Bodoni MT" panose="02070603080606020203" pitchFamily="18" charset="0"/>
                <a:sym typeface="Wingdings" panose="05000000000000000000" pitchFamily="2" charset="2"/>
              </a:rPr>
              <a:t>  </a:t>
            </a:r>
            <a:r>
              <a:rPr lang="en-GB" dirty="0">
                <a:latin typeface="Bodoni MT" panose="02070603080606020203" pitchFamily="18" charset="0"/>
              </a:rPr>
              <a:t> the petering out of the second democracy wave. </a:t>
            </a:r>
          </a:p>
          <a:p>
            <a:pPr marL="0" indent="0">
              <a:buNone/>
            </a:pPr>
            <a:r>
              <a:rPr lang="en-GB" dirty="0">
                <a:latin typeface="Bodoni MT" panose="02070603080606020203" pitchFamily="18" charset="0"/>
                <a:sym typeface="Wingdings" panose="05000000000000000000" pitchFamily="2" charset="2"/>
              </a:rPr>
              <a:t>   </a:t>
            </a:r>
            <a:r>
              <a:rPr lang="en-GB" dirty="0">
                <a:latin typeface="Bodoni MT" panose="02070603080606020203" pitchFamily="18" charset="0"/>
              </a:rPr>
              <a:t>authoritarian counter movement that </a:t>
            </a:r>
          </a:p>
          <a:p>
            <a:pPr marL="0" indent="0">
              <a:buNone/>
            </a:pPr>
            <a:r>
              <a:rPr lang="en-GB" dirty="0">
                <a:latin typeface="Bodoni MT" panose="02070603080606020203" pitchFamily="18" charset="0"/>
                <a:sym typeface="Wingdings" panose="05000000000000000000" pitchFamily="2" charset="2"/>
              </a:rPr>
              <a:t>   </a:t>
            </a:r>
            <a:r>
              <a:rPr lang="en-GB" dirty="0">
                <a:latin typeface="Bodoni MT" panose="02070603080606020203" pitchFamily="18" charset="0"/>
              </a:rPr>
              <a:t>weakened efforts to contain rising neo-liberal globalisation with NIEO </a:t>
            </a:r>
          </a:p>
          <a:p>
            <a:pPr marL="0" indent="0">
              <a:buNone/>
            </a:pPr>
            <a:r>
              <a:rPr lang="en-GB" dirty="0">
                <a:latin typeface="Bodoni MT" panose="02070603080606020203" pitchFamily="18" charset="0"/>
                <a:sym typeface="Wingdings" panose="05000000000000000000" pitchFamily="2" charset="2"/>
              </a:rPr>
              <a:t>  </a:t>
            </a:r>
            <a:r>
              <a:rPr lang="en-GB" dirty="0">
                <a:latin typeface="Bodoni MT" panose="02070603080606020203" pitchFamily="18" charset="0"/>
              </a:rPr>
              <a:t>undermined social democracy in the North too, and paved the way for </a:t>
            </a:r>
          </a:p>
          <a:p>
            <a:pPr marL="0" indent="0">
              <a:buNone/>
            </a:pPr>
            <a:r>
              <a:rPr lang="en-GB" dirty="0">
                <a:latin typeface="Bodoni MT" panose="02070603080606020203" pitchFamily="18" charset="0"/>
                <a:sym typeface="Wingdings" panose="05000000000000000000" pitchFamily="2" charset="2"/>
              </a:rPr>
              <a:t>  </a:t>
            </a:r>
            <a:r>
              <a:rPr lang="en-GB" dirty="0">
                <a:latin typeface="Bodoni MT" panose="02070603080606020203" pitchFamily="18" charset="0"/>
              </a:rPr>
              <a:t>discontent and conservative nationalism.</a:t>
            </a:r>
          </a:p>
          <a:p>
            <a:r>
              <a:rPr lang="en-GB" dirty="0">
                <a:latin typeface="Bodoni MT" panose="02070603080606020203" pitchFamily="18" charset="0"/>
              </a:rPr>
              <a:t>The third liberal wave of democracy an open window, but, as illustrated by Indonesia &amp; partly Kerala, uneven neo-liberal development: </a:t>
            </a:r>
          </a:p>
          <a:p>
            <a:pPr marL="0" indent="0">
              <a:buNone/>
            </a:pPr>
            <a:r>
              <a:rPr lang="en-GB" dirty="0">
                <a:latin typeface="Bodoni MT" panose="02070603080606020203" pitchFamily="18" charset="0"/>
                <a:sym typeface="Wingdings" panose="05000000000000000000" pitchFamily="2" charset="2"/>
              </a:rPr>
              <a:t>  </a:t>
            </a:r>
            <a:r>
              <a:rPr lang="en-GB" sz="2800" u="none" strike="noStrike" dirty="0">
                <a:effectLst/>
                <a:latin typeface="Bodoni MT" panose="02070603080606020203" pitchFamily="18" charset="0"/>
                <a:ea typeface="Calibri" panose="020F0502020204030204" pitchFamily="34" charset="0"/>
                <a:cs typeface="Arial" panose="020B0604020202020204" pitchFamily="34" charset="0"/>
              </a:rPr>
              <a:t>dearth o</a:t>
            </a:r>
            <a:r>
              <a:rPr lang="en-GB" sz="2800" dirty="0">
                <a:latin typeface="Bodoni MT" panose="02070603080606020203" pitchFamily="18" charset="0"/>
                <a:ea typeface="Calibri" panose="020F0502020204030204" pitchFamily="34" charset="0"/>
                <a:cs typeface="Arial" panose="020B0604020202020204" pitchFamily="34" charset="0"/>
              </a:rPr>
              <a:t>f common </a:t>
            </a:r>
            <a:r>
              <a:rPr lang="en-GB" sz="2800" u="none" strike="noStrike" dirty="0">
                <a:effectLst/>
                <a:latin typeface="Bodoni MT" panose="02070603080606020203" pitchFamily="18" charset="0"/>
                <a:ea typeface="Calibri" panose="020F0502020204030204" pitchFamily="34" charset="0"/>
                <a:cs typeface="Arial" panose="020B0604020202020204" pitchFamily="34" charset="0"/>
              </a:rPr>
              <a:t>class interests to build an alternative. </a:t>
            </a:r>
          </a:p>
          <a:p>
            <a:pPr marL="0" indent="0">
              <a:buNone/>
            </a:pPr>
            <a:r>
              <a:rPr lang="en-GB" sz="2800" u="none" strike="noStrike" dirty="0">
                <a:effectLst/>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a:t>
            </a:r>
            <a:r>
              <a:rPr lang="en-GB" sz="2800" u="none" strike="noStrike" dirty="0">
                <a:effectLst/>
                <a:latin typeface="Bodoni MT" panose="02070603080606020203" pitchFamily="18" charset="0"/>
                <a:ea typeface="Calibri" panose="020F0502020204030204" pitchFamily="34" charset="0"/>
                <a:cs typeface="Arial" panose="020B0604020202020204" pitchFamily="34" charset="0"/>
              </a:rPr>
              <a:t>democratisation remained elitist with, aside from Kerala, ltd      representation of pro-democratic forces – Kerala </a:t>
            </a:r>
            <a:endParaRPr lang="en-GB" dirty="0">
              <a:latin typeface="Bodoni MT" panose="02070603080606020203" pitchFamily="18" charset="0"/>
              <a:ea typeface="Calibri" panose="020F0502020204030204" pitchFamily="34" charset="0"/>
              <a:cs typeface="Arial" panose="020B0604020202020204" pitchFamily="34" charset="0"/>
            </a:endParaRPr>
          </a:p>
          <a:p>
            <a:pPr marL="0" indent="0">
              <a:buNone/>
            </a:pPr>
            <a:r>
              <a:rPr lang="en-GB"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a:t>
            </a:r>
            <a:r>
              <a:rPr lang="en-GB" sz="2800" u="none" strike="noStrike" dirty="0">
                <a:effectLst/>
                <a:latin typeface="Bodoni MT" panose="02070603080606020203" pitchFamily="18" charset="0"/>
                <a:ea typeface="Calibri" panose="020F0502020204030204" pitchFamily="34" charset="0"/>
                <a:cs typeface="Arial" panose="020B0604020202020204" pitchFamily="34" charset="0"/>
              </a:rPr>
              <a:t>proved impossible to congregate </a:t>
            </a:r>
            <a:r>
              <a:rPr lang="en-GB" dirty="0">
                <a:latin typeface="Bodoni MT" panose="02070603080606020203" pitchFamily="18" charset="0"/>
                <a:ea typeface="Calibri" panose="020F0502020204030204" pitchFamily="34" charset="0"/>
                <a:cs typeface="Arial" panose="020B0604020202020204" pitchFamily="34" charset="0"/>
              </a:rPr>
              <a:t>CSOs and social movement from below</a:t>
            </a:r>
          </a:p>
          <a:p>
            <a:pPr marL="0" indent="0">
              <a:buNone/>
            </a:pPr>
            <a:r>
              <a:rPr lang="en-GB" dirty="0">
                <a:latin typeface="Bodoni MT" panose="02070603080606020203" pitchFamily="18" charset="0"/>
                <a:ea typeface="Calibri" panose="020F0502020204030204" pitchFamily="34" charset="0"/>
                <a:cs typeface="Arial" panose="020B0604020202020204" pitchFamily="34" charset="0"/>
                <a:sym typeface="Wingdings" panose="05000000000000000000" pitchFamily="2" charset="2"/>
              </a:rPr>
              <a:t>  </a:t>
            </a:r>
            <a:r>
              <a:rPr lang="en-GB" dirty="0">
                <a:latin typeface="Bodoni MT" panose="02070603080606020203" pitchFamily="18" charset="0"/>
                <a:ea typeface="Calibri" panose="020F0502020204030204" pitchFamily="34" charset="0"/>
                <a:cs typeface="Arial" panose="020B0604020202020204" pitchFamily="34" charset="0"/>
              </a:rPr>
              <a:t> increasing discontent and wider space for conservative counter     movements and autocratisation – best resisted by Kerala. </a:t>
            </a:r>
          </a:p>
          <a:p>
            <a:endParaRPr lang="en-GB" dirty="0">
              <a:latin typeface="Bodoni MT" panose="020706030806060202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8086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F9A6C5-82FF-472A-A2AB-78B1B2401F0F}"/>
              </a:ext>
            </a:extLst>
          </p:cNvPr>
          <p:cNvSpPr>
            <a:spLocks noGrp="1"/>
          </p:cNvSpPr>
          <p:nvPr>
            <p:ph idx="1"/>
          </p:nvPr>
        </p:nvSpPr>
        <p:spPr>
          <a:xfrm>
            <a:off x="838200" y="323850"/>
            <a:ext cx="10515600" cy="6134100"/>
          </a:xfrm>
        </p:spPr>
        <p:txBody>
          <a:bodyPr>
            <a:normAutofit lnSpcReduction="10000"/>
          </a:bodyPr>
          <a:lstStyle/>
          <a:p>
            <a:endParaRPr lang="en-GB" dirty="0">
              <a:latin typeface="Bodoni MT" panose="02070603080606020203" pitchFamily="18" charset="0"/>
              <a:ea typeface="Calibri" panose="020F0502020204030204" pitchFamily="34" charset="0"/>
              <a:cs typeface="Arial" panose="020B0604020202020204" pitchFamily="34" charset="0"/>
            </a:endParaRPr>
          </a:p>
          <a:p>
            <a:r>
              <a:rPr lang="en-GB" sz="3000" dirty="0">
                <a:latin typeface="Bodoni MT" panose="02070603080606020203" pitchFamily="18" charset="0"/>
                <a:ea typeface="Calibri" panose="020F0502020204030204" pitchFamily="34" charset="0"/>
                <a:cs typeface="Arial" panose="020B0604020202020204" pitchFamily="34" charset="0"/>
              </a:rPr>
              <a:t>The crux is that the liberal third wave of democracy has nourished an authoritarian reaction due to its connection to global neoliberalism, continued elitism and corruption. </a:t>
            </a:r>
          </a:p>
          <a:p>
            <a:r>
              <a:rPr lang="en-GB" sz="3000" dirty="0">
                <a:latin typeface="Bodoni MT" panose="02070603080606020203" pitchFamily="18" charset="0"/>
                <a:ea typeface="Calibri" panose="020F0502020204030204" pitchFamily="34" charset="0"/>
                <a:cs typeface="Arial" panose="020B0604020202020204" pitchFamily="34" charset="0"/>
              </a:rPr>
              <a:t>Therefore, liberal democracy can only be defended as part of a social-democratically oriented counter-movement</a:t>
            </a:r>
          </a:p>
          <a:p>
            <a:r>
              <a:rPr lang="en-GB" sz="3000" dirty="0">
                <a:latin typeface="Bodoni MT" panose="02070603080606020203" pitchFamily="18" charset="0"/>
                <a:ea typeface="Calibri" panose="020F0502020204030204" pitchFamily="34" charset="0"/>
                <a:cs typeface="Arial" panose="020B0604020202020204" pitchFamily="34" charset="0"/>
              </a:rPr>
              <a:t>Possible if liberal leftists &amp; greens in the North not adjust to insular nativism to gain votes but build alternative international cooperation with actors and movements in the South that have, as proved it possible – even in countries like Indonesia but certainly more advanced in cases like Kerala, and now perhaps also in Chile, Colombia and Brazil – to build broad alliances for series of comprehensive political and social reforms that must also include democratic partnership governance.</a:t>
            </a:r>
          </a:p>
          <a:p>
            <a:pPr marL="0" indent="0">
              <a:buNone/>
            </a:pPr>
            <a:endParaRPr lang="en-GB" dirty="0"/>
          </a:p>
        </p:txBody>
      </p:sp>
    </p:spTree>
    <p:extLst>
      <p:ext uri="{BB962C8B-B14F-4D97-AF65-F5344CB8AC3E}">
        <p14:creationId xmlns:p14="http://schemas.microsoft.com/office/powerpoint/2010/main" val="30713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7F84D-9C46-4047-B445-3A1A2B087B14}"/>
              </a:ext>
            </a:extLst>
          </p:cNvPr>
          <p:cNvSpPr>
            <a:spLocks noGrp="1"/>
          </p:cNvSpPr>
          <p:nvPr>
            <p:ph type="title"/>
          </p:nvPr>
        </p:nvSpPr>
        <p:spPr>
          <a:xfrm>
            <a:off x="838200" y="365126"/>
            <a:ext cx="10515600" cy="758824"/>
          </a:xfrm>
        </p:spPr>
        <p:txBody>
          <a:bodyPr>
            <a:normAutofit/>
          </a:bodyPr>
          <a:lstStyle/>
          <a:p>
            <a:pPr algn="ctr"/>
            <a:r>
              <a:rPr lang="sv-SE" sz="4000" dirty="0">
                <a:latin typeface="Bodoni MT" panose="02070603080606020203" pitchFamily="18" charset="0"/>
              </a:rPr>
              <a:t>1. </a:t>
            </a:r>
            <a:r>
              <a:rPr lang="en-GB" sz="4000" dirty="0">
                <a:latin typeface="Bodoni MT" panose="02070603080606020203" pitchFamily="18" charset="0"/>
              </a:rPr>
              <a:t>Introduction</a:t>
            </a:r>
          </a:p>
        </p:txBody>
      </p:sp>
      <p:sp>
        <p:nvSpPr>
          <p:cNvPr id="3" name="Content Placeholder 2">
            <a:extLst>
              <a:ext uri="{FF2B5EF4-FFF2-40B4-BE49-F238E27FC236}">
                <a16:creationId xmlns:a16="http://schemas.microsoft.com/office/drawing/2014/main" id="{1F1500E5-C7C2-4341-B56B-08CD0BF56C56}"/>
              </a:ext>
            </a:extLst>
          </p:cNvPr>
          <p:cNvSpPr>
            <a:spLocks noGrp="1"/>
          </p:cNvSpPr>
          <p:nvPr>
            <p:ph idx="1"/>
          </p:nvPr>
        </p:nvSpPr>
        <p:spPr>
          <a:xfrm>
            <a:off x="838200" y="1264920"/>
            <a:ext cx="10515600" cy="4912043"/>
          </a:xfrm>
        </p:spPr>
        <p:txBody>
          <a:bodyPr>
            <a:noAutofit/>
          </a:bodyPr>
          <a:lstStyle/>
          <a:p>
            <a:r>
              <a:rPr lang="en-GB" sz="3000" dirty="0">
                <a:latin typeface="Bodoni MT" panose="02070603080606020203" pitchFamily="18" charset="0"/>
              </a:rPr>
              <a:t>These days we need to claim the relevance of our studies right here in Europe. </a:t>
            </a:r>
          </a:p>
          <a:p>
            <a:r>
              <a:rPr lang="en-GB" sz="3000" dirty="0">
                <a:latin typeface="Bodoni MT" panose="02070603080606020203" pitchFamily="18" charset="0"/>
              </a:rPr>
              <a:t>To make the current dynamics less insular, one needs to know what shaped them. It’s not only a North Atlantic and European story but global. And we know something of this.</a:t>
            </a:r>
          </a:p>
          <a:p>
            <a:r>
              <a:rPr lang="en-GB" sz="3000" dirty="0">
                <a:latin typeface="Bodoni MT" panose="02070603080606020203" pitchFamily="18" charset="0"/>
              </a:rPr>
              <a:t>Grand mystery that although the West won the cold war and there was a third wave of liberal democracy, progressives have lost ground to nativist reactions. </a:t>
            </a:r>
          </a:p>
          <a:p>
            <a:r>
              <a:rPr lang="en-GB" sz="3000" dirty="0">
                <a:latin typeface="Bodoni MT" panose="02070603080606020203" pitchFamily="18" charset="0"/>
              </a:rPr>
              <a:t>My point of departure: we can’t solve the mystery and discuss ways ahead without asking why the second anti-colonial and then third liberal wave of democracy collapsed. </a:t>
            </a:r>
          </a:p>
        </p:txBody>
      </p:sp>
    </p:spTree>
    <p:extLst>
      <p:ext uri="{BB962C8B-B14F-4D97-AF65-F5344CB8AC3E}">
        <p14:creationId xmlns:p14="http://schemas.microsoft.com/office/powerpoint/2010/main" val="3915945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F1DF70-6E07-4807-A336-DE558F6C493C}"/>
              </a:ext>
            </a:extLst>
          </p:cNvPr>
          <p:cNvSpPr>
            <a:spLocks noGrp="1"/>
          </p:cNvSpPr>
          <p:nvPr>
            <p:ph idx="1"/>
          </p:nvPr>
        </p:nvSpPr>
        <p:spPr>
          <a:xfrm>
            <a:off x="838200" y="426720"/>
            <a:ext cx="10515600" cy="5750243"/>
          </a:xfrm>
        </p:spPr>
        <p:txBody>
          <a:bodyPr>
            <a:noAutofit/>
          </a:bodyPr>
          <a:lstStyle/>
          <a:p>
            <a:r>
              <a:rPr lang="en-GB" sz="3000" dirty="0">
                <a:latin typeface="Bodoni MT" panose="02070603080606020203" pitchFamily="18" charset="0"/>
              </a:rPr>
              <a:t>This calls for comparative historical studies of efforts at broadly defined social democracy, beyond party-labels, in different contexts. </a:t>
            </a:r>
          </a:p>
          <a:p>
            <a:r>
              <a:rPr lang="en-GB" sz="3000" dirty="0">
                <a:latin typeface="Bodoni MT" panose="02070603080606020203" pitchFamily="18" charset="0"/>
              </a:rPr>
              <a:t>So, engaged in retrospective re-reading with this in mind of what I had arrived at since the 1970s in Indonesia, the Philippines and India, especially Kerala, Scandinavia, and with references to South Africa and Brazil. </a:t>
            </a:r>
            <a:r>
              <a:rPr lang="en-GB" sz="3000" dirty="0">
                <a:latin typeface="Bodoni MT" panose="02070603080606020203" pitchFamily="18" charset="0"/>
                <a:sym typeface="Wingdings" panose="05000000000000000000" pitchFamily="2" charset="2"/>
              </a:rPr>
              <a:t> the book.</a:t>
            </a:r>
            <a:endParaRPr lang="en-GB" sz="3000" dirty="0">
              <a:latin typeface="Bodoni MT" panose="02070603080606020203" pitchFamily="18" charset="0"/>
            </a:endParaRPr>
          </a:p>
          <a:p>
            <a:r>
              <a:rPr lang="en-GB" sz="3000" dirty="0">
                <a:latin typeface="Bodoni MT" panose="02070603080606020203" pitchFamily="18" charset="0"/>
              </a:rPr>
              <a:t>But first necessary to conceptualise “broadly defined social democracy”. This done with historical analysis of</a:t>
            </a:r>
            <a:r>
              <a:rPr lang="en-GB" sz="3000" i="1" dirty="0">
                <a:latin typeface="Bodoni MT" panose="02070603080606020203" pitchFamily="18" charset="0"/>
              </a:rPr>
              <a:t> efforts at development based on social justice by democratic means. </a:t>
            </a:r>
          </a:p>
          <a:p>
            <a:r>
              <a:rPr lang="en-GB" sz="3000" dirty="0">
                <a:latin typeface="Bodoni MT" panose="02070603080606020203" pitchFamily="18" charset="0"/>
              </a:rPr>
              <a:t>That generated ideal types of universal social democratic pillars and strategies during different generations/conditions.</a:t>
            </a:r>
          </a:p>
        </p:txBody>
      </p:sp>
    </p:spTree>
    <p:extLst>
      <p:ext uri="{BB962C8B-B14F-4D97-AF65-F5344CB8AC3E}">
        <p14:creationId xmlns:p14="http://schemas.microsoft.com/office/powerpoint/2010/main" val="557483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hape, rectangle&#10;&#10;Description automatically generated">
            <a:extLst>
              <a:ext uri="{FF2B5EF4-FFF2-40B4-BE49-F238E27FC236}">
                <a16:creationId xmlns:a16="http://schemas.microsoft.com/office/drawing/2014/main" id="{648E6FFC-16B3-4516-8727-EF187075417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5259" y="-448222"/>
            <a:ext cx="10916672" cy="7306222"/>
          </a:xfrm>
        </p:spPr>
      </p:pic>
    </p:spTree>
    <p:extLst>
      <p:ext uri="{BB962C8B-B14F-4D97-AF65-F5344CB8AC3E}">
        <p14:creationId xmlns:p14="http://schemas.microsoft.com/office/powerpoint/2010/main" val="418533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BB701-889D-4234-8A0A-21687D55109A}"/>
              </a:ext>
            </a:extLst>
          </p:cNvPr>
          <p:cNvSpPr>
            <a:spLocks noGrp="1"/>
          </p:cNvSpPr>
          <p:nvPr>
            <p:ph idx="1"/>
          </p:nvPr>
        </p:nvSpPr>
        <p:spPr>
          <a:xfrm>
            <a:off x="838200" y="685800"/>
            <a:ext cx="10515600" cy="5491163"/>
          </a:xfrm>
        </p:spPr>
        <p:txBody>
          <a:bodyPr>
            <a:normAutofit/>
          </a:bodyPr>
          <a:lstStyle/>
          <a:p>
            <a:r>
              <a:rPr lang="en-GB" sz="3400" dirty="0">
                <a:latin typeface="Bodoni MT" panose="02070603080606020203" pitchFamily="18" charset="0"/>
              </a:rPr>
              <a:t>So this done in a number of contexts. But since you are south asianists we focus on Kerala. </a:t>
            </a:r>
          </a:p>
          <a:p>
            <a:r>
              <a:rPr lang="en-GB" sz="3400" dirty="0">
                <a:latin typeface="Bodoni MT" panose="02070603080606020203" pitchFamily="18" charset="0"/>
              </a:rPr>
              <a:t>Yet, like Gunnar Myrdal ignored the American post WW II distinction of SE Asia, we stretch out S Asia to the entire </a:t>
            </a:r>
            <a:r>
              <a:rPr lang="en-GB" sz="3400" i="1" dirty="0">
                <a:latin typeface="Bodoni MT" panose="02070603080606020203" pitchFamily="18" charset="0"/>
              </a:rPr>
              <a:t>southern</a:t>
            </a:r>
            <a:r>
              <a:rPr lang="en-GB" sz="3400" dirty="0">
                <a:latin typeface="Bodoni MT" panose="02070603080606020203" pitchFamily="18" charset="0"/>
              </a:rPr>
              <a:t> Asia. </a:t>
            </a:r>
          </a:p>
          <a:p>
            <a:r>
              <a:rPr lang="en-GB" sz="3400" dirty="0">
                <a:latin typeface="Bodoni MT" panose="02070603080606020203" pitchFamily="18" charset="0"/>
              </a:rPr>
              <a:t>This allows us to focus today on the two paradigmatic examples of initially very successful efforts at broadly defined social democracy, one of which failed and suffered a massacre and dictatorship, Indonesia, while the other stood tall in-spite of troubles, Kerala. </a:t>
            </a:r>
          </a:p>
          <a:p>
            <a:endParaRPr lang="en-GB" dirty="0">
              <a:latin typeface="Bodoni MT" panose="02070603080606020203" pitchFamily="18" charset="0"/>
            </a:endParaRPr>
          </a:p>
        </p:txBody>
      </p:sp>
    </p:spTree>
    <p:extLst>
      <p:ext uri="{BB962C8B-B14F-4D97-AF65-F5344CB8AC3E}">
        <p14:creationId xmlns:p14="http://schemas.microsoft.com/office/powerpoint/2010/main" val="2399648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1B90-0998-4E60-9AAE-22A6087FB4B3}"/>
              </a:ext>
            </a:extLst>
          </p:cNvPr>
          <p:cNvSpPr>
            <a:spLocks noGrp="1"/>
          </p:cNvSpPr>
          <p:nvPr>
            <p:ph type="title"/>
          </p:nvPr>
        </p:nvSpPr>
        <p:spPr>
          <a:xfrm>
            <a:off x="838200" y="365125"/>
            <a:ext cx="10515600" cy="785495"/>
          </a:xfrm>
        </p:spPr>
        <p:txBody>
          <a:bodyPr>
            <a:noAutofit/>
          </a:bodyPr>
          <a:lstStyle/>
          <a:p>
            <a:pPr algn="ctr"/>
            <a:r>
              <a:rPr lang="en-GB" sz="3200" b="1" dirty="0">
                <a:latin typeface="Bodoni MT" panose="02070603080606020203" pitchFamily="18" charset="0"/>
              </a:rPr>
              <a:t>2. Success &amp; failure in Indonesia &amp; Kerala after independence</a:t>
            </a:r>
          </a:p>
        </p:txBody>
      </p:sp>
      <p:sp>
        <p:nvSpPr>
          <p:cNvPr id="3" name="Content Placeholder 2">
            <a:extLst>
              <a:ext uri="{FF2B5EF4-FFF2-40B4-BE49-F238E27FC236}">
                <a16:creationId xmlns:a16="http://schemas.microsoft.com/office/drawing/2014/main" id="{0FD10C28-9A2A-4A13-BA73-76437D416E94}"/>
              </a:ext>
            </a:extLst>
          </p:cNvPr>
          <p:cNvSpPr>
            <a:spLocks noGrp="1"/>
          </p:cNvSpPr>
          <p:nvPr>
            <p:ph idx="1"/>
          </p:nvPr>
        </p:nvSpPr>
        <p:spPr>
          <a:xfrm>
            <a:off x="838200" y="1057274"/>
            <a:ext cx="10515600" cy="5695951"/>
          </a:xfrm>
        </p:spPr>
        <p:txBody>
          <a:bodyPr>
            <a:normAutofit fontScale="25000" lnSpcReduction="20000"/>
          </a:bodyPr>
          <a:lstStyle/>
          <a:p>
            <a:pPr marL="0" indent="0">
              <a:buNone/>
            </a:pPr>
            <a:r>
              <a:rPr lang="en-GB" sz="11600" b="1" dirty="0">
                <a:latin typeface="Bodoni MT" panose="02070603080606020203" pitchFamily="18" charset="0"/>
              </a:rPr>
              <a:t>After Stalin’s extremism, </a:t>
            </a:r>
            <a:r>
              <a:rPr lang="en-GB" sz="11600" dirty="0">
                <a:latin typeface="Bodoni MT" panose="02070603080606020203" pitchFamily="18" charset="0"/>
              </a:rPr>
              <a:t>1951</a:t>
            </a:r>
            <a:r>
              <a:rPr lang="en-GB" sz="11600" dirty="0">
                <a:latin typeface="Bodoni MT" panose="02070603080606020203" pitchFamily="18" charset="0"/>
                <a:sym typeface="Wingdings" panose="05000000000000000000" pitchFamily="2" charset="2"/>
              </a:rPr>
              <a:t></a:t>
            </a:r>
            <a:r>
              <a:rPr lang="en-GB" sz="11600" dirty="0">
                <a:latin typeface="Bodoni MT" panose="02070603080606020203" pitchFamily="18" charset="0"/>
              </a:rPr>
              <a:t> two soc-dem oriented roadmaps:</a:t>
            </a:r>
          </a:p>
          <a:p>
            <a:pPr marL="571500" indent="-571500">
              <a:buAutoNum type="romanLcParenBoth"/>
            </a:pPr>
            <a:r>
              <a:rPr lang="en-GB" sz="11600" dirty="0">
                <a:latin typeface="Bodoni MT" panose="02070603080606020203" pitchFamily="18" charset="0"/>
              </a:rPr>
              <a:t>West-oriented socialists for modernisation w. liberal democracy</a:t>
            </a:r>
          </a:p>
          <a:p>
            <a:pPr marL="571500" indent="-571500">
              <a:buAutoNum type="romanLcParenBoth"/>
            </a:pPr>
            <a:r>
              <a:rPr lang="en-GB" sz="11600" dirty="0">
                <a:latin typeface="Bodoni MT" panose="02070603080606020203" pitchFamily="18" charset="0"/>
              </a:rPr>
              <a:t>Reform-oriented communists and left-nationalists adjusting to electoral democracy and focusing on broad fronts based on anti-imperial nationalism along with equal citizenship as an umbrella for unifying various classes and groups with different demands for land-reform, better work conditions &amp; wages, welfare etc. </a:t>
            </a:r>
          </a:p>
          <a:p>
            <a:r>
              <a:rPr lang="en-GB" sz="11600" dirty="0">
                <a:latin typeface="Bodoni MT" panose="02070603080606020203" pitchFamily="18" charset="0"/>
              </a:rPr>
              <a:t>The second brand was remarkably successful in both contexts. </a:t>
            </a:r>
          </a:p>
          <a:p>
            <a:r>
              <a:rPr lang="en-GB" sz="11600" b="1" dirty="0">
                <a:latin typeface="Bodoni MT" panose="02070603080606020203" pitchFamily="18" charset="0"/>
              </a:rPr>
              <a:t>Kerala </a:t>
            </a:r>
            <a:r>
              <a:rPr lang="en-GB" sz="11600" dirty="0">
                <a:latin typeface="Bodoni MT" panose="02070603080606020203" pitchFamily="18" charset="0"/>
              </a:rPr>
              <a:t>had deep roots in socio-religious reform movements for equal citizen rights and low cast groups joining the socio-economic struggles for land reform &amp; labour rights. Won state-elections 1956. </a:t>
            </a:r>
          </a:p>
          <a:p>
            <a:r>
              <a:rPr lang="en-GB" sz="11600" dirty="0">
                <a:latin typeface="Bodoni MT" panose="02070603080606020203" pitchFamily="18" charset="0"/>
              </a:rPr>
              <a:t>In </a:t>
            </a:r>
            <a:r>
              <a:rPr lang="en-GB" sz="11600" b="1" dirty="0">
                <a:latin typeface="Bodoni MT" panose="02070603080606020203" pitchFamily="18" charset="0"/>
              </a:rPr>
              <a:t>Indonesia</a:t>
            </a:r>
            <a:r>
              <a:rPr lang="en-GB" sz="11600" dirty="0">
                <a:latin typeface="Bodoni MT" panose="02070603080606020203" pitchFamily="18" charset="0"/>
              </a:rPr>
              <a:t> reformist communists/left nationalists expanded rapidly. Huge gains in national elections 1955 and won local 1957. Expected to win next general election. </a:t>
            </a:r>
          </a:p>
          <a:p>
            <a:pPr marL="0" indent="0">
              <a:buNone/>
            </a:pPr>
            <a:endParaRPr lang="en-GB" dirty="0">
              <a:latin typeface="Bodoni MT" panose="02070603080606020203" pitchFamily="18" charset="0"/>
            </a:endParaRPr>
          </a:p>
        </p:txBody>
      </p:sp>
    </p:spTree>
    <p:extLst>
      <p:ext uri="{BB962C8B-B14F-4D97-AF65-F5344CB8AC3E}">
        <p14:creationId xmlns:p14="http://schemas.microsoft.com/office/powerpoint/2010/main" val="404676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5A3A0-E21E-4FAF-9723-830F547CC893}"/>
              </a:ext>
            </a:extLst>
          </p:cNvPr>
          <p:cNvSpPr>
            <a:spLocks noGrp="1"/>
          </p:cNvSpPr>
          <p:nvPr>
            <p:ph idx="1"/>
          </p:nvPr>
        </p:nvSpPr>
        <p:spPr>
          <a:xfrm>
            <a:off x="838200" y="358140"/>
            <a:ext cx="10515600" cy="6280785"/>
          </a:xfrm>
        </p:spPr>
        <p:txBody>
          <a:bodyPr>
            <a:noAutofit/>
          </a:bodyPr>
          <a:lstStyle/>
          <a:p>
            <a:r>
              <a:rPr lang="en-GB" sz="2700" b="1" dirty="0">
                <a:latin typeface="Bodoni MT" panose="02070603080606020203" pitchFamily="18" charset="0"/>
              </a:rPr>
              <a:t>Mid-late 50’s, </a:t>
            </a:r>
            <a:r>
              <a:rPr lang="en-GB" sz="2700" dirty="0" err="1">
                <a:latin typeface="Bodoni MT" panose="02070603080606020203" pitchFamily="18" charset="0"/>
              </a:rPr>
              <a:t>Kerala&amp;Indonesia</a:t>
            </a:r>
            <a:r>
              <a:rPr lang="en-GB" sz="2700" dirty="0">
                <a:latin typeface="Bodoni MT" panose="02070603080606020203" pitchFamily="18" charset="0"/>
              </a:rPr>
              <a:t> subject to US backed interventions. Kerala government expelled. Indonesia regional rebellions.</a:t>
            </a:r>
          </a:p>
          <a:p>
            <a:r>
              <a:rPr lang="en-GB" sz="2700" b="1" dirty="0">
                <a:latin typeface="Bodoni MT" panose="02070603080606020203" pitchFamily="18" charset="0"/>
              </a:rPr>
              <a:t>Kerala </a:t>
            </a:r>
            <a:r>
              <a:rPr lang="en-GB" sz="2700" dirty="0">
                <a:latin typeface="Bodoni MT" panose="02070603080606020203" pitchFamily="18" charset="0"/>
              </a:rPr>
              <a:t>progressives held on to democratic priorities &amp; reforms. </a:t>
            </a:r>
          </a:p>
          <a:p>
            <a:r>
              <a:rPr lang="en-GB" sz="2700" dirty="0">
                <a:latin typeface="Bodoni MT" panose="02070603080606020203" pitchFamily="18" charset="0"/>
              </a:rPr>
              <a:t>Main problem the unforeseen role of politics in the rise of corruption, and post land-reform commerce and speculation. Thanks to political competition, no collapse as later on in West Bengal.</a:t>
            </a:r>
          </a:p>
          <a:p>
            <a:r>
              <a:rPr lang="en-GB" sz="2700" b="1" dirty="0">
                <a:latin typeface="Bodoni MT" panose="02070603080606020203" pitchFamily="18" charset="0"/>
              </a:rPr>
              <a:t>In Indonesia, </a:t>
            </a:r>
            <a:r>
              <a:rPr lang="en-GB" sz="2700" dirty="0">
                <a:latin typeface="Bodoni MT" panose="02070603080606020203" pitchFamily="18" charset="0"/>
              </a:rPr>
              <a:t>however, as elsewhere in the South, both soc-dem camps sensitive to cold war priorities. From c.1957 democracy de-prioritised. </a:t>
            </a:r>
          </a:p>
          <a:p>
            <a:r>
              <a:rPr lang="en-GB" sz="2700" u="sng" dirty="0">
                <a:latin typeface="Bodoni MT" panose="02070603080606020203" pitchFamily="18" charset="0"/>
              </a:rPr>
              <a:t>The western oriented </a:t>
            </a:r>
            <a:r>
              <a:rPr lang="en-GB" sz="2700" dirty="0">
                <a:latin typeface="Bodoni MT" panose="02070603080606020203" pitchFamily="18" charset="0"/>
              </a:rPr>
              <a:t>opted for the US/Samuel Huntington’s ‘politics of order’ (strong political institutions w. military) before democracy. </a:t>
            </a:r>
          </a:p>
          <a:p>
            <a:r>
              <a:rPr lang="en-GB" sz="2700" u="sng" dirty="0">
                <a:latin typeface="Bodoni MT" panose="02070603080606020203" pitchFamily="18" charset="0"/>
              </a:rPr>
              <a:t>The reformist-communists/left-nationalists</a:t>
            </a:r>
            <a:r>
              <a:rPr lang="en-GB" sz="2700" dirty="0">
                <a:latin typeface="Bodoni MT" panose="02070603080606020203" pitchFamily="18" charset="0"/>
              </a:rPr>
              <a:t>, opted for an anti-imperialist alliance with left-populist President Sukarno along with the loyal majority of the military. </a:t>
            </a:r>
            <a:r>
              <a:rPr lang="en-GB" sz="2700" dirty="0">
                <a:latin typeface="Bodoni MT" panose="02070603080606020203" pitchFamily="18" charset="0"/>
                <a:sym typeface="Wingdings" panose="05000000000000000000" pitchFamily="2" charset="2"/>
              </a:rPr>
              <a:t></a:t>
            </a:r>
            <a:r>
              <a:rPr lang="en-GB" sz="2700" dirty="0">
                <a:latin typeface="Bodoni MT" panose="02070603080606020203" pitchFamily="18" charset="0"/>
              </a:rPr>
              <a:t>‘Guided Democracy’, with less freedoms and no elections. </a:t>
            </a:r>
          </a:p>
        </p:txBody>
      </p:sp>
    </p:spTree>
    <p:extLst>
      <p:ext uri="{BB962C8B-B14F-4D97-AF65-F5344CB8AC3E}">
        <p14:creationId xmlns:p14="http://schemas.microsoft.com/office/powerpoint/2010/main" val="4080666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DC90F5-60FC-4B6B-B6E9-E40FAAF46D8C}"/>
              </a:ext>
            </a:extLst>
          </p:cNvPr>
          <p:cNvSpPr>
            <a:spLocks noGrp="1"/>
          </p:cNvSpPr>
          <p:nvPr>
            <p:ph idx="1"/>
          </p:nvPr>
        </p:nvSpPr>
        <p:spPr>
          <a:xfrm>
            <a:off x="838200" y="428625"/>
            <a:ext cx="10515600" cy="6229350"/>
          </a:xfrm>
        </p:spPr>
        <p:txBody>
          <a:bodyPr>
            <a:normAutofit/>
          </a:bodyPr>
          <a:lstStyle/>
          <a:p>
            <a:r>
              <a:rPr lang="en-GB" dirty="0">
                <a:latin typeface="Bodoni MT" panose="02070603080606020203" pitchFamily="18" charset="0"/>
              </a:rPr>
              <a:t>Also, military and others in command could use control of public resources for primitive accumulation of capital. This ‘political path to capitalism’ was unexpected by dominant Marxism. </a:t>
            </a:r>
          </a:p>
          <a:p>
            <a:r>
              <a:rPr lang="en-GB" dirty="0">
                <a:latin typeface="Bodoni MT" panose="02070603080606020203" pitchFamily="18" charset="0"/>
              </a:rPr>
              <a:t>Could not do much to contain it without freedoms and democracy and the previous focus on equal civil and political rights. </a:t>
            </a:r>
          </a:p>
          <a:p>
            <a:r>
              <a:rPr lang="en-GB" dirty="0">
                <a:latin typeface="Bodoni MT" panose="02070603080606020203" pitchFamily="18" charset="0"/>
              </a:rPr>
              <a:t>Result by 1965</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 elimination of entire movement, genocide, 30 years of authoritarian capitalism, confusion among survivors. Belated rise of fragmented &amp; mainly liberal democracy movement.</a:t>
            </a:r>
          </a:p>
          <a:p>
            <a:pPr marL="0" indent="0">
              <a:buNone/>
            </a:pPr>
            <a:endParaRPr lang="en-GB" dirty="0">
              <a:latin typeface="Bodoni MT" panose="02070603080606020203" pitchFamily="18" charset="0"/>
            </a:endParaRPr>
          </a:p>
          <a:p>
            <a:r>
              <a:rPr lang="en-GB" b="1" dirty="0">
                <a:latin typeface="Bodoni MT" panose="02070603080606020203" pitchFamily="18" charset="0"/>
              </a:rPr>
              <a:t>In general conclusion, </a:t>
            </a:r>
            <a:r>
              <a:rPr lang="en-GB" dirty="0">
                <a:latin typeface="Bodoni MT" panose="02070603080606020203" pitchFamily="18" charset="0"/>
              </a:rPr>
              <a:t>the Maoist and extreme left argument wrong. Failure not because of reformism and non-violence but because of giving up on equal citizenship and democracy – which Kerala proved viable;  plus because not able to analyse political primitive accumulation.</a:t>
            </a:r>
            <a:endParaRPr lang="en-GB" b="1" dirty="0">
              <a:latin typeface="Bodoni MT" panose="02070603080606020203" pitchFamily="18" charset="0"/>
            </a:endParaRPr>
          </a:p>
        </p:txBody>
      </p:sp>
    </p:spTree>
    <p:extLst>
      <p:ext uri="{BB962C8B-B14F-4D97-AF65-F5344CB8AC3E}">
        <p14:creationId xmlns:p14="http://schemas.microsoft.com/office/powerpoint/2010/main" val="2231562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17B0C-4254-499A-B0CC-87EFC35FDD2C}"/>
              </a:ext>
            </a:extLst>
          </p:cNvPr>
          <p:cNvSpPr>
            <a:spLocks noGrp="1"/>
          </p:cNvSpPr>
          <p:nvPr>
            <p:ph type="title"/>
          </p:nvPr>
        </p:nvSpPr>
        <p:spPr>
          <a:xfrm>
            <a:off x="838200" y="365125"/>
            <a:ext cx="10515600" cy="587375"/>
          </a:xfrm>
        </p:spPr>
        <p:txBody>
          <a:bodyPr>
            <a:normAutofit/>
          </a:bodyPr>
          <a:lstStyle/>
          <a:p>
            <a:pPr algn="ctr"/>
            <a:r>
              <a:rPr lang="en-GB" sz="3200" b="1" dirty="0">
                <a:latin typeface="Bodoni MT" panose="02070603080606020203" pitchFamily="18" charset="0"/>
              </a:rPr>
              <a:t>3. Global implications, including in the North</a:t>
            </a:r>
          </a:p>
        </p:txBody>
      </p:sp>
      <p:sp>
        <p:nvSpPr>
          <p:cNvPr id="3" name="Content Placeholder 2">
            <a:extLst>
              <a:ext uri="{FF2B5EF4-FFF2-40B4-BE49-F238E27FC236}">
                <a16:creationId xmlns:a16="http://schemas.microsoft.com/office/drawing/2014/main" id="{A4B497F0-61B9-41A0-8396-A8C4C0420A2F}"/>
              </a:ext>
            </a:extLst>
          </p:cNvPr>
          <p:cNvSpPr>
            <a:spLocks noGrp="1"/>
          </p:cNvSpPr>
          <p:nvPr>
            <p:ph idx="1"/>
          </p:nvPr>
        </p:nvSpPr>
        <p:spPr>
          <a:xfrm>
            <a:off x="838200" y="857250"/>
            <a:ext cx="10515600" cy="5848350"/>
          </a:xfrm>
        </p:spPr>
        <p:txBody>
          <a:bodyPr>
            <a:noAutofit/>
          </a:bodyPr>
          <a:lstStyle/>
          <a:p>
            <a:r>
              <a:rPr lang="en-GB" dirty="0">
                <a:latin typeface="Bodoni MT" panose="02070603080606020203" pitchFamily="18" charset="0"/>
              </a:rPr>
              <a:t>The demise of the second wave of democracy </a:t>
            </a:r>
            <a:r>
              <a:rPr lang="en-GB" dirty="0">
                <a:latin typeface="Bodoni MT" panose="02070603080606020203" pitchFamily="18" charset="0"/>
                <a:sym typeface="Wingdings" panose="05000000000000000000" pitchFamily="2" charset="2"/>
              </a:rPr>
              <a:t> </a:t>
            </a:r>
            <a:r>
              <a:rPr lang="en-GB" dirty="0">
                <a:latin typeface="Bodoni MT" panose="02070603080606020203" pitchFamily="18" charset="0"/>
              </a:rPr>
              <a:t>counter movement of US- but also Soviet backed authoritarian development and stronger Chinese statism.</a:t>
            </a:r>
          </a:p>
          <a:p>
            <a:r>
              <a:rPr lang="en-GB" dirty="0">
                <a:latin typeface="Bodoni MT" panose="02070603080606020203" pitchFamily="18" charset="0"/>
              </a:rPr>
              <a:t>Washington scrapped (1971) the Bretton Woods regulations that provided space social-liberal/soc-dem policies. Paved the way for global neo-lib </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 undermining national Keynesianism.</a:t>
            </a:r>
          </a:p>
          <a:p>
            <a:r>
              <a:rPr lang="en-GB" dirty="0">
                <a:latin typeface="Bodoni MT" panose="02070603080606020203" pitchFamily="18" charset="0"/>
              </a:rPr>
              <a:t>Brandt and Palme tried to </a:t>
            </a:r>
            <a:r>
              <a:rPr lang="en-GB" i="1" dirty="0">
                <a:latin typeface="Bodoni MT" panose="02070603080606020203" pitchFamily="18" charset="0"/>
              </a:rPr>
              <a:t>globalise </a:t>
            </a:r>
            <a:r>
              <a:rPr lang="en-GB" dirty="0">
                <a:latin typeface="Bodoni MT" panose="02070603080606020203" pitchFamily="18" charset="0"/>
              </a:rPr>
              <a:t>Keynesianism with partners in the South (NIEO), but they now too weak. E.g. Allende overthrown</a:t>
            </a:r>
          </a:p>
          <a:p>
            <a:r>
              <a:rPr lang="en-GB" dirty="0">
                <a:latin typeface="Bodoni MT" panose="02070603080606020203" pitchFamily="18" charset="0"/>
              </a:rPr>
              <a:t>In Europe, (1980s</a:t>
            </a:r>
            <a:r>
              <a:rPr lang="en-GB" dirty="0">
                <a:latin typeface="Bodoni MT" panose="02070603080606020203" pitchFamily="18" charset="0"/>
                <a:sym typeface="Wingdings" panose="05000000000000000000" pitchFamily="2" charset="2"/>
              </a:rPr>
              <a:t>)</a:t>
            </a:r>
            <a:r>
              <a:rPr lang="en-GB" dirty="0">
                <a:latin typeface="Bodoni MT" panose="02070603080606020203" pitchFamily="18" charset="0"/>
              </a:rPr>
              <a:t> social democrats gave up socialist reforms and opted for structural adjustment.</a:t>
            </a:r>
          </a:p>
          <a:p>
            <a:r>
              <a:rPr lang="en-GB" dirty="0">
                <a:latin typeface="Bodoni MT" panose="02070603080606020203" pitchFamily="18" charset="0"/>
              </a:rPr>
              <a:t>Attempts at ‘third way’ did not get ‘everyone aboard’, thus enabling nationalist right-wing leaders to benefit from increasing popular discontent. </a:t>
            </a:r>
          </a:p>
        </p:txBody>
      </p:sp>
    </p:spTree>
    <p:extLst>
      <p:ext uri="{BB962C8B-B14F-4D97-AF65-F5344CB8AC3E}">
        <p14:creationId xmlns:p14="http://schemas.microsoft.com/office/powerpoint/2010/main" val="919040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3364</TotalTime>
  <Words>2312</Words>
  <Application>Microsoft Office PowerPoint</Application>
  <PresentationFormat>Widescreen</PresentationFormat>
  <Paragraphs>95</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Bodoni MT</vt:lpstr>
      <vt:lpstr>Calibri</vt:lpstr>
      <vt:lpstr>Calibri Light</vt:lpstr>
      <vt:lpstr>Symbol</vt:lpstr>
      <vt:lpstr>Times New Roman</vt:lpstr>
      <vt:lpstr>Office Theme</vt:lpstr>
      <vt:lpstr> </vt:lpstr>
      <vt:lpstr>1. Introduction</vt:lpstr>
      <vt:lpstr>PowerPoint Presentation</vt:lpstr>
      <vt:lpstr>PowerPoint Presentation</vt:lpstr>
      <vt:lpstr>PowerPoint Presentation</vt:lpstr>
      <vt:lpstr>2. Success &amp; failure in Indonesia &amp; Kerala after independence</vt:lpstr>
      <vt:lpstr>PowerPoint Presentation</vt:lpstr>
      <vt:lpstr>PowerPoint Presentation</vt:lpstr>
      <vt:lpstr>3. Global implications, including in the North</vt:lpstr>
      <vt:lpstr>4. The rise and demise of the third wave of democracy</vt:lpstr>
      <vt:lpstr> 4.1. Dearth of common class interests</vt:lpstr>
      <vt:lpstr>4.2. Limited democratic representation </vt:lpstr>
      <vt:lpstr>4.3. ‘Bottom up’ is not enough</vt:lpstr>
      <vt:lpstr>4.4. Broad alliances for comprehensive reforms possible</vt:lpstr>
      <vt:lpstr>4.5. Need for strategy and partnership representation</vt:lpstr>
      <vt:lpstr>5. Implications in the North</vt:lpstr>
      <vt:lpstr>6. In 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Olle Törnquist</dc:creator>
  <cp:lastModifiedBy>Olle Törnquist</cp:lastModifiedBy>
  <cp:revision>5</cp:revision>
  <dcterms:created xsi:type="dcterms:W3CDTF">2022-11-05T10:23:11Z</dcterms:created>
  <dcterms:modified xsi:type="dcterms:W3CDTF">2022-11-13T10:32:06Z</dcterms:modified>
</cp:coreProperties>
</file>