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70" r:id="rId3"/>
    <p:sldId id="257" r:id="rId4"/>
    <p:sldId id="259" r:id="rId5"/>
    <p:sldId id="258" r:id="rId6"/>
    <p:sldId id="260" r:id="rId7"/>
    <p:sldId id="261" r:id="rId8"/>
    <p:sldId id="262" r:id="rId9"/>
    <p:sldId id="263" r:id="rId10"/>
    <p:sldId id="264" r:id="rId11"/>
    <p:sldId id="265" r:id="rId12"/>
    <p:sldId id="266" r:id="rId13"/>
    <p:sldId id="267" r:id="rId14"/>
    <p:sldId id="268" r:id="rId15"/>
    <p:sldId id="26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53" autoAdjust="0"/>
    <p:restoredTop sz="93792" autoAdjust="0"/>
  </p:normalViewPr>
  <p:slideViewPr>
    <p:cSldViewPr snapToGrid="0">
      <p:cViewPr varScale="1">
        <p:scale>
          <a:sx n="122" d="100"/>
          <a:sy n="122" d="100"/>
        </p:scale>
        <p:origin x="62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lle Törnquist" userId="df162418-997c-4abd-9fa7-673592feab1c" providerId="ADAL" clId="{8C539674-CEBF-4331-ADF1-D8036B527D53}"/>
    <pc:docChg chg="custSel modSld">
      <pc:chgData name="Olle Törnquist" userId="df162418-997c-4abd-9fa7-673592feab1c" providerId="ADAL" clId="{8C539674-CEBF-4331-ADF1-D8036B527D53}" dt="2024-07-04T14:43:52.991" v="42" actId="14100"/>
      <pc:docMkLst>
        <pc:docMk/>
      </pc:docMkLst>
      <pc:sldChg chg="delSp modSp mod">
        <pc:chgData name="Olle Törnquist" userId="df162418-997c-4abd-9fa7-673592feab1c" providerId="ADAL" clId="{8C539674-CEBF-4331-ADF1-D8036B527D53}" dt="2024-07-04T14:43:52.991" v="42" actId="14100"/>
        <pc:sldMkLst>
          <pc:docMk/>
          <pc:sldMk cId="3733129896" sldId="256"/>
        </pc:sldMkLst>
        <pc:spChg chg="mod">
          <ac:chgData name="Olle Törnquist" userId="df162418-997c-4abd-9fa7-673592feab1c" providerId="ADAL" clId="{8C539674-CEBF-4331-ADF1-D8036B527D53}" dt="2024-07-04T14:43:52.991" v="42" actId="14100"/>
          <ac:spMkLst>
            <pc:docMk/>
            <pc:sldMk cId="3733129896" sldId="256"/>
            <ac:spMk id="2" creationId="{B54465B8-F4DF-DE06-E0CA-D6801AB86271}"/>
          </ac:spMkLst>
        </pc:spChg>
        <pc:spChg chg="del mod">
          <ac:chgData name="Olle Törnquist" userId="df162418-997c-4abd-9fa7-673592feab1c" providerId="ADAL" clId="{8C539674-CEBF-4331-ADF1-D8036B527D53}" dt="2024-07-04T14:43:40.879" v="40" actId="21"/>
          <ac:spMkLst>
            <pc:docMk/>
            <pc:sldMk cId="3733129896" sldId="256"/>
            <ac:spMk id="3" creationId="{F4D5C7AE-1693-ABB0-9E5D-97690E730D64}"/>
          </ac:spMkLst>
        </pc:spChg>
      </pc:sldChg>
    </pc:docChg>
  </pc:docChgLst>
  <pc:docChgLst>
    <pc:chgData name="Olle Törnquist" userId="df162418-997c-4abd-9fa7-673592feab1c" providerId="ADAL" clId="{ABE31EE5-A6C9-408A-B825-16587EA79FF7}"/>
    <pc:docChg chg="custSel modSld">
      <pc:chgData name="Olle Törnquist" userId="df162418-997c-4abd-9fa7-673592feab1c" providerId="ADAL" clId="{ABE31EE5-A6C9-408A-B825-16587EA79FF7}" dt="2024-06-05T16:04:16.919" v="42" actId="27636"/>
      <pc:docMkLst>
        <pc:docMk/>
      </pc:docMkLst>
      <pc:sldChg chg="modSp mod">
        <pc:chgData name="Olle Törnquist" userId="df162418-997c-4abd-9fa7-673592feab1c" providerId="ADAL" clId="{ABE31EE5-A6C9-408A-B825-16587EA79FF7}" dt="2024-06-05T16:04:16.919" v="42" actId="27636"/>
        <pc:sldMkLst>
          <pc:docMk/>
          <pc:sldMk cId="3667961569" sldId="270"/>
        </pc:sldMkLst>
        <pc:spChg chg="mod">
          <ac:chgData name="Olle Törnquist" userId="df162418-997c-4abd-9fa7-673592feab1c" providerId="ADAL" clId="{ABE31EE5-A6C9-408A-B825-16587EA79FF7}" dt="2024-06-05T16:04:16.919" v="42" actId="27636"/>
          <ac:spMkLst>
            <pc:docMk/>
            <pc:sldMk cId="3667961569" sldId="270"/>
            <ac:spMk id="2" creationId="{A290513D-4924-21D4-820B-F1CF63E4A152}"/>
          </ac:spMkLst>
        </pc:spChg>
      </pc:sldChg>
    </pc:docChg>
  </pc:docChgLst>
  <pc:docChgLst>
    <pc:chgData name="Olle Törnquist" userId="df162418-997c-4abd-9fa7-673592feab1c" providerId="ADAL" clId="{8DA4740C-3CC8-4199-87E5-5C6A400CE43D}"/>
    <pc:docChg chg="undo custSel modSld">
      <pc:chgData name="Olle Törnquist" userId="df162418-997c-4abd-9fa7-673592feab1c" providerId="ADAL" clId="{8DA4740C-3CC8-4199-87E5-5C6A400CE43D}" dt="2024-06-12T20:15:01.506" v="1140" actId="20577"/>
      <pc:docMkLst>
        <pc:docMk/>
      </pc:docMkLst>
      <pc:sldChg chg="modSp mod">
        <pc:chgData name="Olle Törnquist" userId="df162418-997c-4abd-9fa7-673592feab1c" providerId="ADAL" clId="{8DA4740C-3CC8-4199-87E5-5C6A400CE43D}" dt="2024-06-12T19:39:35.287" v="0" actId="20577"/>
        <pc:sldMkLst>
          <pc:docMk/>
          <pc:sldMk cId="3733129896" sldId="256"/>
        </pc:sldMkLst>
        <pc:spChg chg="mod">
          <ac:chgData name="Olle Törnquist" userId="df162418-997c-4abd-9fa7-673592feab1c" providerId="ADAL" clId="{8DA4740C-3CC8-4199-87E5-5C6A400CE43D}" dt="2024-06-12T19:39:35.287" v="0" actId="20577"/>
          <ac:spMkLst>
            <pc:docMk/>
            <pc:sldMk cId="3733129896" sldId="256"/>
            <ac:spMk id="3" creationId="{F4D5C7AE-1693-ABB0-9E5D-97690E730D64}"/>
          </ac:spMkLst>
        </pc:spChg>
      </pc:sldChg>
      <pc:sldChg chg="modSp mod">
        <pc:chgData name="Olle Törnquist" userId="df162418-997c-4abd-9fa7-673592feab1c" providerId="ADAL" clId="{8DA4740C-3CC8-4199-87E5-5C6A400CE43D}" dt="2024-06-12T19:53:05.805" v="291" actId="20577"/>
        <pc:sldMkLst>
          <pc:docMk/>
          <pc:sldMk cId="3613157667" sldId="257"/>
        </pc:sldMkLst>
        <pc:spChg chg="mod">
          <ac:chgData name="Olle Törnquist" userId="df162418-997c-4abd-9fa7-673592feab1c" providerId="ADAL" clId="{8DA4740C-3CC8-4199-87E5-5C6A400CE43D}" dt="2024-06-12T19:53:05.805" v="291" actId="20577"/>
          <ac:spMkLst>
            <pc:docMk/>
            <pc:sldMk cId="3613157667" sldId="257"/>
            <ac:spMk id="3" creationId="{475C436E-0828-A8D3-A762-95DC68203460}"/>
          </ac:spMkLst>
        </pc:spChg>
      </pc:sldChg>
      <pc:sldChg chg="modSp mod">
        <pc:chgData name="Olle Törnquist" userId="df162418-997c-4abd-9fa7-673592feab1c" providerId="ADAL" clId="{8DA4740C-3CC8-4199-87E5-5C6A400CE43D}" dt="2024-06-12T19:55:53.613" v="359" actId="20577"/>
        <pc:sldMkLst>
          <pc:docMk/>
          <pc:sldMk cId="3948268083" sldId="258"/>
        </pc:sldMkLst>
        <pc:spChg chg="mod">
          <ac:chgData name="Olle Törnquist" userId="df162418-997c-4abd-9fa7-673592feab1c" providerId="ADAL" clId="{8DA4740C-3CC8-4199-87E5-5C6A400CE43D}" dt="2024-06-12T19:55:23.414" v="352" actId="20577"/>
          <ac:spMkLst>
            <pc:docMk/>
            <pc:sldMk cId="3948268083" sldId="258"/>
            <ac:spMk id="2" creationId="{E2ACBCD2-9C28-DCA6-198F-07790CACD6E6}"/>
          </ac:spMkLst>
        </pc:spChg>
        <pc:spChg chg="mod">
          <ac:chgData name="Olle Törnquist" userId="df162418-997c-4abd-9fa7-673592feab1c" providerId="ADAL" clId="{8DA4740C-3CC8-4199-87E5-5C6A400CE43D}" dt="2024-06-12T19:55:53.613" v="359" actId="20577"/>
          <ac:spMkLst>
            <pc:docMk/>
            <pc:sldMk cId="3948268083" sldId="258"/>
            <ac:spMk id="3" creationId="{DAD417E7-C78F-376A-D8C8-AA31A592AD99}"/>
          </ac:spMkLst>
        </pc:spChg>
      </pc:sldChg>
      <pc:sldChg chg="modSp mod">
        <pc:chgData name="Olle Törnquist" userId="df162418-997c-4abd-9fa7-673592feab1c" providerId="ADAL" clId="{8DA4740C-3CC8-4199-87E5-5C6A400CE43D}" dt="2024-06-12T19:54:50.825" v="341" actId="115"/>
        <pc:sldMkLst>
          <pc:docMk/>
          <pc:sldMk cId="1122390984" sldId="259"/>
        </pc:sldMkLst>
        <pc:spChg chg="mod">
          <ac:chgData name="Olle Törnquist" userId="df162418-997c-4abd-9fa7-673592feab1c" providerId="ADAL" clId="{8DA4740C-3CC8-4199-87E5-5C6A400CE43D}" dt="2024-06-12T19:53:27.992" v="301" actId="20577"/>
          <ac:spMkLst>
            <pc:docMk/>
            <pc:sldMk cId="1122390984" sldId="259"/>
            <ac:spMk id="2" creationId="{577DEC97-8509-08B2-3E86-736DD7E4593B}"/>
          </ac:spMkLst>
        </pc:spChg>
        <pc:spChg chg="mod">
          <ac:chgData name="Olle Törnquist" userId="df162418-997c-4abd-9fa7-673592feab1c" providerId="ADAL" clId="{8DA4740C-3CC8-4199-87E5-5C6A400CE43D}" dt="2024-06-12T19:54:50.825" v="341" actId="115"/>
          <ac:spMkLst>
            <pc:docMk/>
            <pc:sldMk cId="1122390984" sldId="259"/>
            <ac:spMk id="3" creationId="{A51B6349-B74C-06D3-2A63-A62AE2CB6C1B}"/>
          </ac:spMkLst>
        </pc:spChg>
      </pc:sldChg>
      <pc:sldChg chg="modSp mod">
        <pc:chgData name="Olle Törnquist" userId="df162418-997c-4abd-9fa7-673592feab1c" providerId="ADAL" clId="{8DA4740C-3CC8-4199-87E5-5C6A400CE43D}" dt="2024-06-12T19:59:07.106" v="481" actId="20577"/>
        <pc:sldMkLst>
          <pc:docMk/>
          <pc:sldMk cId="2801580263" sldId="260"/>
        </pc:sldMkLst>
        <pc:spChg chg="mod">
          <ac:chgData name="Olle Törnquist" userId="df162418-997c-4abd-9fa7-673592feab1c" providerId="ADAL" clId="{8DA4740C-3CC8-4199-87E5-5C6A400CE43D}" dt="2024-06-12T19:59:07.106" v="481" actId="20577"/>
          <ac:spMkLst>
            <pc:docMk/>
            <pc:sldMk cId="2801580263" sldId="260"/>
            <ac:spMk id="3" creationId="{530FB271-0F10-6BFA-FEBC-8F1DBA43DA4B}"/>
          </ac:spMkLst>
        </pc:spChg>
      </pc:sldChg>
      <pc:sldChg chg="modSp mod">
        <pc:chgData name="Olle Törnquist" userId="df162418-997c-4abd-9fa7-673592feab1c" providerId="ADAL" clId="{8DA4740C-3CC8-4199-87E5-5C6A400CE43D}" dt="2024-06-12T20:00:23.187" v="485" actId="20577"/>
        <pc:sldMkLst>
          <pc:docMk/>
          <pc:sldMk cId="2965329685" sldId="261"/>
        </pc:sldMkLst>
        <pc:spChg chg="mod">
          <ac:chgData name="Olle Törnquist" userId="df162418-997c-4abd-9fa7-673592feab1c" providerId="ADAL" clId="{8DA4740C-3CC8-4199-87E5-5C6A400CE43D}" dt="2024-06-12T20:00:23.187" v="485" actId="20577"/>
          <ac:spMkLst>
            <pc:docMk/>
            <pc:sldMk cId="2965329685" sldId="261"/>
            <ac:spMk id="3" creationId="{7A3B512E-822B-770F-D6B2-F49F73F8FEB0}"/>
          </ac:spMkLst>
        </pc:spChg>
      </pc:sldChg>
      <pc:sldChg chg="modSp mod">
        <pc:chgData name="Olle Törnquist" userId="df162418-997c-4abd-9fa7-673592feab1c" providerId="ADAL" clId="{8DA4740C-3CC8-4199-87E5-5C6A400CE43D}" dt="2024-06-12T20:01:57.397" v="524" actId="114"/>
        <pc:sldMkLst>
          <pc:docMk/>
          <pc:sldMk cId="3104801172" sldId="262"/>
        </pc:sldMkLst>
        <pc:spChg chg="mod">
          <ac:chgData name="Olle Törnquist" userId="df162418-997c-4abd-9fa7-673592feab1c" providerId="ADAL" clId="{8DA4740C-3CC8-4199-87E5-5C6A400CE43D}" dt="2024-06-12T20:01:57.397" v="524" actId="114"/>
          <ac:spMkLst>
            <pc:docMk/>
            <pc:sldMk cId="3104801172" sldId="262"/>
            <ac:spMk id="2" creationId="{D3A98D0A-08AA-D319-F2B7-73A44DCED8DC}"/>
          </ac:spMkLst>
        </pc:spChg>
      </pc:sldChg>
      <pc:sldChg chg="modSp mod">
        <pc:chgData name="Olle Törnquist" userId="df162418-997c-4abd-9fa7-673592feab1c" providerId="ADAL" clId="{8DA4740C-3CC8-4199-87E5-5C6A400CE43D}" dt="2024-06-12T20:03:03.622" v="564" actId="20577"/>
        <pc:sldMkLst>
          <pc:docMk/>
          <pc:sldMk cId="2784537486" sldId="263"/>
        </pc:sldMkLst>
        <pc:spChg chg="mod">
          <ac:chgData name="Olle Törnquist" userId="df162418-997c-4abd-9fa7-673592feab1c" providerId="ADAL" clId="{8DA4740C-3CC8-4199-87E5-5C6A400CE43D}" dt="2024-06-12T20:02:33.080" v="543" actId="20577"/>
          <ac:spMkLst>
            <pc:docMk/>
            <pc:sldMk cId="2784537486" sldId="263"/>
            <ac:spMk id="2" creationId="{E60B73DF-A14E-4A54-82EB-D9474CBBB0A0}"/>
          </ac:spMkLst>
        </pc:spChg>
        <pc:spChg chg="mod">
          <ac:chgData name="Olle Törnquist" userId="df162418-997c-4abd-9fa7-673592feab1c" providerId="ADAL" clId="{8DA4740C-3CC8-4199-87E5-5C6A400CE43D}" dt="2024-06-12T20:03:03.622" v="564" actId="20577"/>
          <ac:spMkLst>
            <pc:docMk/>
            <pc:sldMk cId="2784537486" sldId="263"/>
            <ac:spMk id="3" creationId="{176C07B3-91D5-3803-D205-DA00A95307BD}"/>
          </ac:spMkLst>
        </pc:spChg>
      </pc:sldChg>
      <pc:sldChg chg="modSp mod">
        <pc:chgData name="Olle Törnquist" userId="df162418-997c-4abd-9fa7-673592feab1c" providerId="ADAL" clId="{8DA4740C-3CC8-4199-87E5-5C6A400CE43D}" dt="2024-06-12T20:03:17.235" v="565" actId="20577"/>
        <pc:sldMkLst>
          <pc:docMk/>
          <pc:sldMk cId="2936715248" sldId="264"/>
        </pc:sldMkLst>
        <pc:spChg chg="mod">
          <ac:chgData name="Olle Törnquist" userId="df162418-997c-4abd-9fa7-673592feab1c" providerId="ADAL" clId="{8DA4740C-3CC8-4199-87E5-5C6A400CE43D}" dt="2024-06-12T20:03:17.235" v="565" actId="20577"/>
          <ac:spMkLst>
            <pc:docMk/>
            <pc:sldMk cId="2936715248" sldId="264"/>
            <ac:spMk id="3" creationId="{0D8A4B5E-62D0-4B08-878D-897B53966496}"/>
          </ac:spMkLst>
        </pc:spChg>
      </pc:sldChg>
      <pc:sldChg chg="modSp mod">
        <pc:chgData name="Olle Törnquist" userId="df162418-997c-4abd-9fa7-673592feab1c" providerId="ADAL" clId="{8DA4740C-3CC8-4199-87E5-5C6A400CE43D}" dt="2024-06-12T20:04:50.520" v="605" actId="20577"/>
        <pc:sldMkLst>
          <pc:docMk/>
          <pc:sldMk cId="2788283903" sldId="266"/>
        </pc:sldMkLst>
        <pc:spChg chg="mod">
          <ac:chgData name="Olle Törnquist" userId="df162418-997c-4abd-9fa7-673592feab1c" providerId="ADAL" clId="{8DA4740C-3CC8-4199-87E5-5C6A400CE43D}" dt="2024-06-12T20:04:50.520" v="605" actId="20577"/>
          <ac:spMkLst>
            <pc:docMk/>
            <pc:sldMk cId="2788283903" sldId="266"/>
            <ac:spMk id="3" creationId="{01FB8034-DE0E-F7B6-7EAB-916F604CB024}"/>
          </ac:spMkLst>
        </pc:spChg>
      </pc:sldChg>
      <pc:sldChg chg="modSp mod">
        <pc:chgData name="Olle Törnquist" userId="df162418-997c-4abd-9fa7-673592feab1c" providerId="ADAL" clId="{8DA4740C-3CC8-4199-87E5-5C6A400CE43D}" dt="2024-06-12T20:06:37.106" v="662" actId="20577"/>
        <pc:sldMkLst>
          <pc:docMk/>
          <pc:sldMk cId="3272296525" sldId="267"/>
        </pc:sldMkLst>
        <pc:spChg chg="mod">
          <ac:chgData name="Olle Törnquist" userId="df162418-997c-4abd-9fa7-673592feab1c" providerId="ADAL" clId="{8DA4740C-3CC8-4199-87E5-5C6A400CE43D}" dt="2024-06-12T20:06:37.106" v="662" actId="20577"/>
          <ac:spMkLst>
            <pc:docMk/>
            <pc:sldMk cId="3272296525" sldId="267"/>
            <ac:spMk id="3" creationId="{5B49A785-CA74-2EA9-B20A-49E83CD68F11}"/>
          </ac:spMkLst>
        </pc:spChg>
      </pc:sldChg>
      <pc:sldChg chg="modSp mod">
        <pc:chgData name="Olle Törnquist" userId="df162418-997c-4abd-9fa7-673592feab1c" providerId="ADAL" clId="{8DA4740C-3CC8-4199-87E5-5C6A400CE43D}" dt="2024-06-12T20:12:10.135" v="992" actId="20577"/>
        <pc:sldMkLst>
          <pc:docMk/>
          <pc:sldMk cId="3439969357" sldId="268"/>
        </pc:sldMkLst>
        <pc:spChg chg="mod">
          <ac:chgData name="Olle Törnquist" userId="df162418-997c-4abd-9fa7-673592feab1c" providerId="ADAL" clId="{8DA4740C-3CC8-4199-87E5-5C6A400CE43D}" dt="2024-06-12T20:12:10.135" v="992" actId="20577"/>
          <ac:spMkLst>
            <pc:docMk/>
            <pc:sldMk cId="3439969357" sldId="268"/>
            <ac:spMk id="3" creationId="{83DE18C3-8F2D-83C4-DD1D-1E25459DCCAE}"/>
          </ac:spMkLst>
        </pc:spChg>
      </pc:sldChg>
      <pc:sldChg chg="modSp mod">
        <pc:chgData name="Olle Törnquist" userId="df162418-997c-4abd-9fa7-673592feab1c" providerId="ADAL" clId="{8DA4740C-3CC8-4199-87E5-5C6A400CE43D}" dt="2024-06-12T20:15:01.506" v="1140" actId="20577"/>
        <pc:sldMkLst>
          <pc:docMk/>
          <pc:sldMk cId="595134486" sldId="269"/>
        </pc:sldMkLst>
        <pc:spChg chg="mod">
          <ac:chgData name="Olle Törnquist" userId="df162418-997c-4abd-9fa7-673592feab1c" providerId="ADAL" clId="{8DA4740C-3CC8-4199-87E5-5C6A400CE43D}" dt="2024-06-12T20:15:01.506" v="1140" actId="20577"/>
          <ac:spMkLst>
            <pc:docMk/>
            <pc:sldMk cId="595134486" sldId="269"/>
            <ac:spMk id="3" creationId="{D9EB38A7-06CA-447C-417C-02F77D1353B7}"/>
          </ac:spMkLst>
        </pc:spChg>
      </pc:sldChg>
      <pc:sldChg chg="modSp mod">
        <pc:chgData name="Olle Törnquist" userId="df162418-997c-4abd-9fa7-673592feab1c" providerId="ADAL" clId="{8DA4740C-3CC8-4199-87E5-5C6A400CE43D}" dt="2024-06-12T19:45:07.255" v="85" actId="20577"/>
        <pc:sldMkLst>
          <pc:docMk/>
          <pc:sldMk cId="3667961569" sldId="270"/>
        </pc:sldMkLst>
        <pc:spChg chg="mod">
          <ac:chgData name="Olle Törnquist" userId="df162418-997c-4abd-9fa7-673592feab1c" providerId="ADAL" clId="{8DA4740C-3CC8-4199-87E5-5C6A400CE43D}" dt="2024-06-12T19:45:07.255" v="85" actId="20577"/>
          <ac:spMkLst>
            <pc:docMk/>
            <pc:sldMk cId="3667961569" sldId="270"/>
            <ac:spMk id="2" creationId="{A290513D-4924-21D4-820B-F1CF63E4A152}"/>
          </ac:spMkLst>
        </pc:spChg>
      </pc:sldChg>
    </pc:docChg>
  </pc:docChgLst>
  <pc:docChgLst>
    <pc:chgData name="Olle Törnquist" userId="df162418-997c-4abd-9fa7-673592feab1c" providerId="ADAL" clId="{1D172833-BDA0-4457-B3A6-8F91F19B3718}"/>
    <pc:docChg chg="undo custSel addSld delSld modSld">
      <pc:chgData name="Olle Törnquist" userId="df162418-997c-4abd-9fa7-673592feab1c" providerId="ADAL" clId="{1D172833-BDA0-4457-B3A6-8F91F19B3718}" dt="2024-05-27T07:54:44.501" v="14186" actId="20577"/>
      <pc:docMkLst>
        <pc:docMk/>
      </pc:docMkLst>
      <pc:sldChg chg="modSp mod">
        <pc:chgData name="Olle Törnquist" userId="df162418-997c-4abd-9fa7-673592feab1c" providerId="ADAL" clId="{1D172833-BDA0-4457-B3A6-8F91F19B3718}" dt="2024-05-26T15:15:39.150" v="8681" actId="2711"/>
        <pc:sldMkLst>
          <pc:docMk/>
          <pc:sldMk cId="3733129896" sldId="256"/>
        </pc:sldMkLst>
        <pc:spChg chg="mod">
          <ac:chgData name="Olle Törnquist" userId="df162418-997c-4abd-9fa7-673592feab1c" providerId="ADAL" clId="{1D172833-BDA0-4457-B3A6-8F91F19B3718}" dt="2024-05-26T15:15:39.150" v="8681" actId="2711"/>
          <ac:spMkLst>
            <pc:docMk/>
            <pc:sldMk cId="3733129896" sldId="256"/>
            <ac:spMk id="2" creationId="{B54465B8-F4DF-DE06-E0CA-D6801AB86271}"/>
          </ac:spMkLst>
        </pc:spChg>
      </pc:sldChg>
      <pc:sldChg chg="addSp delSp modSp mod">
        <pc:chgData name="Olle Törnquist" userId="df162418-997c-4abd-9fa7-673592feab1c" providerId="ADAL" clId="{1D172833-BDA0-4457-B3A6-8F91F19B3718}" dt="2024-05-27T07:09:23.891" v="12629" actId="20577"/>
        <pc:sldMkLst>
          <pc:docMk/>
          <pc:sldMk cId="3613157667" sldId="257"/>
        </pc:sldMkLst>
        <pc:spChg chg="add del mod">
          <ac:chgData name="Olle Törnquist" userId="df162418-997c-4abd-9fa7-673592feab1c" providerId="ADAL" clId="{1D172833-BDA0-4457-B3A6-8F91F19B3718}" dt="2024-05-27T07:05:56.873" v="12567"/>
          <ac:spMkLst>
            <pc:docMk/>
            <pc:sldMk cId="3613157667" sldId="257"/>
            <ac:spMk id="2" creationId="{4717C945-A2C8-FCE7-9FA5-C54557368985}"/>
          </ac:spMkLst>
        </pc:spChg>
        <pc:spChg chg="mod">
          <ac:chgData name="Olle Törnquist" userId="df162418-997c-4abd-9fa7-673592feab1c" providerId="ADAL" clId="{1D172833-BDA0-4457-B3A6-8F91F19B3718}" dt="2024-05-27T07:09:23.891" v="12629" actId="20577"/>
          <ac:spMkLst>
            <pc:docMk/>
            <pc:sldMk cId="3613157667" sldId="257"/>
            <ac:spMk id="3" creationId="{475C436E-0828-A8D3-A762-95DC68203460}"/>
          </ac:spMkLst>
        </pc:spChg>
        <pc:spChg chg="add del mod">
          <ac:chgData name="Olle Törnquist" userId="df162418-997c-4abd-9fa7-673592feab1c" providerId="ADAL" clId="{1D172833-BDA0-4457-B3A6-8F91F19B3718}" dt="2024-05-26T09:36:55.637" v="89" actId="478"/>
          <ac:spMkLst>
            <pc:docMk/>
            <pc:sldMk cId="3613157667" sldId="257"/>
            <ac:spMk id="5" creationId="{763A1F4B-CEF1-93BC-B683-4BD8D83609C0}"/>
          </ac:spMkLst>
        </pc:spChg>
        <pc:spChg chg="add del mod">
          <ac:chgData name="Olle Törnquist" userId="df162418-997c-4abd-9fa7-673592feab1c" providerId="ADAL" clId="{1D172833-BDA0-4457-B3A6-8F91F19B3718}" dt="2024-05-26T09:36:59.650" v="91" actId="478"/>
          <ac:spMkLst>
            <pc:docMk/>
            <pc:sldMk cId="3613157667" sldId="257"/>
            <ac:spMk id="7" creationId="{641697C2-405D-ECBC-2C97-D89ADF4F0949}"/>
          </ac:spMkLst>
        </pc:spChg>
      </pc:sldChg>
      <pc:sldChg chg="modSp mod">
        <pc:chgData name="Olle Törnquist" userId="df162418-997c-4abd-9fa7-673592feab1c" providerId="ADAL" clId="{1D172833-BDA0-4457-B3A6-8F91F19B3718}" dt="2024-05-27T07:19:05.756" v="12876" actId="255"/>
        <pc:sldMkLst>
          <pc:docMk/>
          <pc:sldMk cId="3948268083" sldId="258"/>
        </pc:sldMkLst>
        <pc:spChg chg="mod">
          <ac:chgData name="Olle Törnquist" userId="df162418-997c-4abd-9fa7-673592feab1c" providerId="ADAL" clId="{1D172833-BDA0-4457-B3A6-8F91F19B3718}" dt="2024-05-27T07:16:37.167" v="12824" actId="20577"/>
          <ac:spMkLst>
            <pc:docMk/>
            <pc:sldMk cId="3948268083" sldId="258"/>
            <ac:spMk id="2" creationId="{E2ACBCD2-9C28-DCA6-198F-07790CACD6E6}"/>
          </ac:spMkLst>
        </pc:spChg>
        <pc:spChg chg="mod">
          <ac:chgData name="Olle Törnquist" userId="df162418-997c-4abd-9fa7-673592feab1c" providerId="ADAL" clId="{1D172833-BDA0-4457-B3A6-8F91F19B3718}" dt="2024-05-27T07:19:05.756" v="12876" actId="255"/>
          <ac:spMkLst>
            <pc:docMk/>
            <pc:sldMk cId="3948268083" sldId="258"/>
            <ac:spMk id="3" creationId="{DAD417E7-C78F-376A-D8C8-AA31A592AD99}"/>
          </ac:spMkLst>
        </pc:spChg>
      </pc:sldChg>
      <pc:sldChg chg="modSp new mod">
        <pc:chgData name="Olle Törnquist" userId="df162418-997c-4abd-9fa7-673592feab1c" providerId="ADAL" clId="{1D172833-BDA0-4457-B3A6-8F91F19B3718}" dt="2024-05-27T07:12:41.779" v="12692" actId="20577"/>
        <pc:sldMkLst>
          <pc:docMk/>
          <pc:sldMk cId="1122390984" sldId="259"/>
        </pc:sldMkLst>
        <pc:spChg chg="mod">
          <ac:chgData name="Olle Törnquist" userId="df162418-997c-4abd-9fa7-673592feab1c" providerId="ADAL" clId="{1D172833-BDA0-4457-B3A6-8F91F19B3718}" dt="2024-05-26T20:51:10.124" v="11004" actId="20577"/>
          <ac:spMkLst>
            <pc:docMk/>
            <pc:sldMk cId="1122390984" sldId="259"/>
            <ac:spMk id="2" creationId="{577DEC97-8509-08B2-3E86-736DD7E4593B}"/>
          </ac:spMkLst>
        </pc:spChg>
        <pc:spChg chg="mod">
          <ac:chgData name="Olle Törnquist" userId="df162418-997c-4abd-9fa7-673592feab1c" providerId="ADAL" clId="{1D172833-BDA0-4457-B3A6-8F91F19B3718}" dt="2024-05-27T07:12:41.779" v="12692" actId="20577"/>
          <ac:spMkLst>
            <pc:docMk/>
            <pc:sldMk cId="1122390984" sldId="259"/>
            <ac:spMk id="3" creationId="{A51B6349-B74C-06D3-2A63-A62AE2CB6C1B}"/>
          </ac:spMkLst>
        </pc:spChg>
      </pc:sldChg>
      <pc:sldChg chg="addSp delSp modSp new mod">
        <pc:chgData name="Olle Törnquist" userId="df162418-997c-4abd-9fa7-673592feab1c" providerId="ADAL" clId="{1D172833-BDA0-4457-B3A6-8F91F19B3718}" dt="2024-05-27T07:24:13.149" v="13006" actId="20577"/>
        <pc:sldMkLst>
          <pc:docMk/>
          <pc:sldMk cId="2801580263" sldId="260"/>
        </pc:sldMkLst>
        <pc:spChg chg="add del mod">
          <ac:chgData name="Olle Törnquist" userId="df162418-997c-4abd-9fa7-673592feab1c" providerId="ADAL" clId="{1D172833-BDA0-4457-B3A6-8F91F19B3718}" dt="2024-05-27T07:15:30.758" v="12784" actId="20577"/>
          <ac:spMkLst>
            <pc:docMk/>
            <pc:sldMk cId="2801580263" sldId="260"/>
            <ac:spMk id="2" creationId="{8769FC26-9A20-CC6E-C119-B550068660C6}"/>
          </ac:spMkLst>
        </pc:spChg>
        <pc:spChg chg="mod">
          <ac:chgData name="Olle Törnquist" userId="df162418-997c-4abd-9fa7-673592feab1c" providerId="ADAL" clId="{1D172833-BDA0-4457-B3A6-8F91F19B3718}" dt="2024-05-27T07:24:13.149" v="13006" actId="20577"/>
          <ac:spMkLst>
            <pc:docMk/>
            <pc:sldMk cId="2801580263" sldId="260"/>
            <ac:spMk id="3" creationId="{530FB271-0F10-6BFA-FEBC-8F1DBA43DA4B}"/>
          </ac:spMkLst>
        </pc:spChg>
        <pc:spChg chg="add del mod">
          <ac:chgData name="Olle Törnquist" userId="df162418-997c-4abd-9fa7-673592feab1c" providerId="ADAL" clId="{1D172833-BDA0-4457-B3A6-8F91F19B3718}" dt="2024-05-27T05:46:45.600" v="12254" actId="478"/>
          <ac:spMkLst>
            <pc:docMk/>
            <pc:sldMk cId="2801580263" sldId="260"/>
            <ac:spMk id="5" creationId="{EE3B9F93-CAE7-C0CD-D400-5DD1D0DBFFF1}"/>
          </ac:spMkLst>
        </pc:spChg>
      </pc:sldChg>
      <pc:sldChg chg="modSp new mod">
        <pc:chgData name="Olle Törnquist" userId="df162418-997c-4abd-9fa7-673592feab1c" providerId="ADAL" clId="{1D172833-BDA0-4457-B3A6-8F91F19B3718}" dt="2024-05-27T07:30:00.462" v="13144" actId="20577"/>
        <pc:sldMkLst>
          <pc:docMk/>
          <pc:sldMk cId="2965329685" sldId="261"/>
        </pc:sldMkLst>
        <pc:spChg chg="mod">
          <ac:chgData name="Olle Törnquist" userId="df162418-997c-4abd-9fa7-673592feab1c" providerId="ADAL" clId="{1D172833-BDA0-4457-B3A6-8F91F19B3718}" dt="2024-05-27T07:28:05.144" v="13111" actId="20577"/>
          <ac:spMkLst>
            <pc:docMk/>
            <pc:sldMk cId="2965329685" sldId="261"/>
            <ac:spMk id="2" creationId="{3179B82E-0987-91DB-4A58-16D16CCE7C63}"/>
          </ac:spMkLst>
        </pc:spChg>
        <pc:spChg chg="mod">
          <ac:chgData name="Olle Törnquist" userId="df162418-997c-4abd-9fa7-673592feab1c" providerId="ADAL" clId="{1D172833-BDA0-4457-B3A6-8F91F19B3718}" dt="2024-05-27T07:30:00.462" v="13144" actId="20577"/>
          <ac:spMkLst>
            <pc:docMk/>
            <pc:sldMk cId="2965329685" sldId="261"/>
            <ac:spMk id="3" creationId="{7A3B512E-822B-770F-D6B2-F49F73F8FEB0}"/>
          </ac:spMkLst>
        </pc:spChg>
      </pc:sldChg>
      <pc:sldChg chg="modSp new mod">
        <pc:chgData name="Olle Törnquist" userId="df162418-997c-4abd-9fa7-673592feab1c" providerId="ADAL" clId="{1D172833-BDA0-4457-B3A6-8F91F19B3718}" dt="2024-05-27T07:30:44.617" v="13145" actId="115"/>
        <pc:sldMkLst>
          <pc:docMk/>
          <pc:sldMk cId="3104801172" sldId="262"/>
        </pc:sldMkLst>
        <pc:spChg chg="mod">
          <ac:chgData name="Olle Törnquist" userId="df162418-997c-4abd-9fa7-673592feab1c" providerId="ADAL" clId="{1D172833-BDA0-4457-B3A6-8F91F19B3718}" dt="2024-05-27T07:30:44.617" v="13145" actId="115"/>
          <ac:spMkLst>
            <pc:docMk/>
            <pc:sldMk cId="3104801172" sldId="262"/>
            <ac:spMk id="2" creationId="{D3A98D0A-08AA-D319-F2B7-73A44DCED8DC}"/>
          </ac:spMkLst>
        </pc:spChg>
        <pc:spChg chg="mod">
          <ac:chgData name="Olle Törnquist" userId="df162418-997c-4abd-9fa7-673592feab1c" providerId="ADAL" clId="{1D172833-BDA0-4457-B3A6-8F91F19B3718}" dt="2024-05-26T21:05:20.182" v="11485" actId="20577"/>
          <ac:spMkLst>
            <pc:docMk/>
            <pc:sldMk cId="3104801172" sldId="262"/>
            <ac:spMk id="3" creationId="{EB5F3632-81A2-C5F8-7C44-74A1F1433A07}"/>
          </ac:spMkLst>
        </pc:spChg>
      </pc:sldChg>
      <pc:sldChg chg="modSp new mod">
        <pc:chgData name="Olle Törnquist" userId="df162418-997c-4abd-9fa7-673592feab1c" providerId="ADAL" clId="{1D172833-BDA0-4457-B3A6-8F91F19B3718}" dt="2024-05-27T07:33:23.220" v="13211" actId="20577"/>
        <pc:sldMkLst>
          <pc:docMk/>
          <pc:sldMk cId="2784537486" sldId="263"/>
        </pc:sldMkLst>
        <pc:spChg chg="mod">
          <ac:chgData name="Olle Törnquist" userId="df162418-997c-4abd-9fa7-673592feab1c" providerId="ADAL" clId="{1D172833-BDA0-4457-B3A6-8F91F19B3718}" dt="2024-05-27T07:32:17.268" v="13146" actId="20577"/>
          <ac:spMkLst>
            <pc:docMk/>
            <pc:sldMk cId="2784537486" sldId="263"/>
            <ac:spMk id="2" creationId="{E60B73DF-A14E-4A54-82EB-D9474CBBB0A0}"/>
          </ac:spMkLst>
        </pc:spChg>
        <pc:spChg chg="mod">
          <ac:chgData name="Olle Törnquist" userId="df162418-997c-4abd-9fa7-673592feab1c" providerId="ADAL" clId="{1D172833-BDA0-4457-B3A6-8F91F19B3718}" dt="2024-05-27T07:33:23.220" v="13211" actId="20577"/>
          <ac:spMkLst>
            <pc:docMk/>
            <pc:sldMk cId="2784537486" sldId="263"/>
            <ac:spMk id="3" creationId="{176C07B3-91D5-3803-D205-DA00A95307BD}"/>
          </ac:spMkLst>
        </pc:spChg>
      </pc:sldChg>
      <pc:sldChg chg="delSp modSp new mod">
        <pc:chgData name="Olle Törnquist" userId="df162418-997c-4abd-9fa7-673592feab1c" providerId="ADAL" clId="{1D172833-BDA0-4457-B3A6-8F91F19B3718}" dt="2024-05-27T07:36:40.583" v="13304" actId="20577"/>
        <pc:sldMkLst>
          <pc:docMk/>
          <pc:sldMk cId="2936715248" sldId="264"/>
        </pc:sldMkLst>
        <pc:spChg chg="del">
          <ac:chgData name="Olle Törnquist" userId="df162418-997c-4abd-9fa7-673592feab1c" providerId="ADAL" clId="{1D172833-BDA0-4457-B3A6-8F91F19B3718}" dt="2024-05-26T11:26:28.470" v="4958" actId="21"/>
          <ac:spMkLst>
            <pc:docMk/>
            <pc:sldMk cId="2936715248" sldId="264"/>
            <ac:spMk id="2" creationId="{4B4E0620-A21F-8AFA-5FF3-A1390E799594}"/>
          </ac:spMkLst>
        </pc:spChg>
        <pc:spChg chg="mod">
          <ac:chgData name="Olle Törnquist" userId="df162418-997c-4abd-9fa7-673592feab1c" providerId="ADAL" clId="{1D172833-BDA0-4457-B3A6-8F91F19B3718}" dt="2024-05-27T07:36:40.583" v="13304" actId="20577"/>
          <ac:spMkLst>
            <pc:docMk/>
            <pc:sldMk cId="2936715248" sldId="264"/>
            <ac:spMk id="3" creationId="{0D8A4B5E-62D0-4B08-878D-897B53966496}"/>
          </ac:spMkLst>
        </pc:spChg>
      </pc:sldChg>
      <pc:sldChg chg="addSp delSp modSp new mod">
        <pc:chgData name="Olle Törnquist" userId="df162418-997c-4abd-9fa7-673592feab1c" providerId="ADAL" clId="{1D172833-BDA0-4457-B3A6-8F91F19B3718}" dt="2024-05-27T07:40:51.300" v="13453" actId="5793"/>
        <pc:sldMkLst>
          <pc:docMk/>
          <pc:sldMk cId="2365184535" sldId="265"/>
        </pc:sldMkLst>
        <pc:spChg chg="mod">
          <ac:chgData name="Olle Törnquist" userId="df162418-997c-4abd-9fa7-673592feab1c" providerId="ADAL" clId="{1D172833-BDA0-4457-B3A6-8F91F19B3718}" dt="2024-05-27T05:52:22.661" v="12334" actId="790"/>
          <ac:spMkLst>
            <pc:docMk/>
            <pc:sldMk cId="2365184535" sldId="265"/>
            <ac:spMk id="2" creationId="{25AAB805-CA79-BBD8-5F89-FDD888086C0C}"/>
          </ac:spMkLst>
        </pc:spChg>
        <pc:spChg chg="mod">
          <ac:chgData name="Olle Törnquist" userId="df162418-997c-4abd-9fa7-673592feab1c" providerId="ADAL" clId="{1D172833-BDA0-4457-B3A6-8F91F19B3718}" dt="2024-05-27T07:40:51.300" v="13453" actId="5793"/>
          <ac:spMkLst>
            <pc:docMk/>
            <pc:sldMk cId="2365184535" sldId="265"/>
            <ac:spMk id="3" creationId="{6528B749-F9BF-1419-A30F-47AA87F2E8FD}"/>
          </ac:spMkLst>
        </pc:spChg>
        <pc:spChg chg="add del">
          <ac:chgData name="Olle Törnquist" userId="df162418-997c-4abd-9fa7-673592feab1c" providerId="ADAL" clId="{1D172833-BDA0-4457-B3A6-8F91F19B3718}" dt="2024-05-26T11:41:02.571" v="5325"/>
          <ac:spMkLst>
            <pc:docMk/>
            <pc:sldMk cId="2365184535" sldId="265"/>
            <ac:spMk id="4" creationId="{0FE8C18F-0DDC-9880-2A29-363417AF1F09}"/>
          </ac:spMkLst>
        </pc:spChg>
        <pc:spChg chg="add del">
          <ac:chgData name="Olle Törnquist" userId="df162418-997c-4abd-9fa7-673592feab1c" providerId="ADAL" clId="{1D172833-BDA0-4457-B3A6-8F91F19B3718}" dt="2024-05-26T11:41:17.159" v="5328"/>
          <ac:spMkLst>
            <pc:docMk/>
            <pc:sldMk cId="2365184535" sldId="265"/>
            <ac:spMk id="5" creationId="{E8138322-53A5-9B51-D05D-291F3A9F3F2E}"/>
          </ac:spMkLst>
        </pc:spChg>
        <pc:spChg chg="add del">
          <ac:chgData name="Olle Törnquist" userId="df162418-997c-4abd-9fa7-673592feab1c" providerId="ADAL" clId="{1D172833-BDA0-4457-B3A6-8F91F19B3718}" dt="2024-05-26T11:41:30.294" v="5330"/>
          <ac:spMkLst>
            <pc:docMk/>
            <pc:sldMk cId="2365184535" sldId="265"/>
            <ac:spMk id="6" creationId="{75C4736C-59CE-8AEB-BA20-E935A4296050}"/>
          </ac:spMkLst>
        </pc:spChg>
        <pc:spChg chg="add del">
          <ac:chgData name="Olle Törnquist" userId="df162418-997c-4abd-9fa7-673592feab1c" providerId="ADAL" clId="{1D172833-BDA0-4457-B3A6-8F91F19B3718}" dt="2024-05-26T11:41:58.149" v="5333"/>
          <ac:spMkLst>
            <pc:docMk/>
            <pc:sldMk cId="2365184535" sldId="265"/>
            <ac:spMk id="7" creationId="{821A834E-3F08-104B-240D-A80036FF435E}"/>
          </ac:spMkLst>
        </pc:spChg>
        <pc:spChg chg="add del mod">
          <ac:chgData name="Olle Törnquist" userId="df162418-997c-4abd-9fa7-673592feab1c" providerId="ADAL" clId="{1D172833-BDA0-4457-B3A6-8F91F19B3718}" dt="2024-05-26T11:43:10.646" v="5349"/>
          <ac:spMkLst>
            <pc:docMk/>
            <pc:sldMk cId="2365184535" sldId="265"/>
            <ac:spMk id="8" creationId="{E1CA2394-692A-564F-6A73-55BCA2485A74}"/>
          </ac:spMkLst>
        </pc:spChg>
        <pc:spChg chg="add del">
          <ac:chgData name="Olle Törnquist" userId="df162418-997c-4abd-9fa7-673592feab1c" providerId="ADAL" clId="{1D172833-BDA0-4457-B3A6-8F91F19B3718}" dt="2024-05-26T11:44:20.874" v="5393"/>
          <ac:spMkLst>
            <pc:docMk/>
            <pc:sldMk cId="2365184535" sldId="265"/>
            <ac:spMk id="9" creationId="{A284E4A3-7507-6A77-3DC0-51302683C5ED}"/>
          </ac:spMkLst>
        </pc:spChg>
        <pc:spChg chg="add del">
          <ac:chgData name="Olle Törnquist" userId="df162418-997c-4abd-9fa7-673592feab1c" providerId="ADAL" clId="{1D172833-BDA0-4457-B3A6-8F91F19B3718}" dt="2024-05-26T11:44:34.691" v="5396"/>
          <ac:spMkLst>
            <pc:docMk/>
            <pc:sldMk cId="2365184535" sldId="265"/>
            <ac:spMk id="10" creationId="{8F9657B2-CBF7-B121-8BC0-7FDEAE59C72C}"/>
          </ac:spMkLst>
        </pc:spChg>
        <pc:spChg chg="add del">
          <ac:chgData name="Olle Törnquist" userId="df162418-997c-4abd-9fa7-673592feab1c" providerId="ADAL" clId="{1D172833-BDA0-4457-B3A6-8F91F19B3718}" dt="2024-05-26T11:44:53.172" v="5402"/>
          <ac:spMkLst>
            <pc:docMk/>
            <pc:sldMk cId="2365184535" sldId="265"/>
            <ac:spMk id="11" creationId="{B7D40B46-3EBE-23CF-BEC2-B2085B4F1EA2}"/>
          </ac:spMkLst>
        </pc:spChg>
      </pc:sldChg>
      <pc:sldChg chg="addSp delSp modSp new mod">
        <pc:chgData name="Olle Törnquist" userId="df162418-997c-4abd-9fa7-673592feab1c" providerId="ADAL" clId="{1D172833-BDA0-4457-B3A6-8F91F19B3718}" dt="2024-05-27T07:44:19.973" v="13668" actId="20577"/>
        <pc:sldMkLst>
          <pc:docMk/>
          <pc:sldMk cId="2788283903" sldId="266"/>
        </pc:sldMkLst>
        <pc:spChg chg="del">
          <ac:chgData name="Olle Törnquist" userId="df162418-997c-4abd-9fa7-673592feab1c" providerId="ADAL" clId="{1D172833-BDA0-4457-B3A6-8F91F19B3718}" dt="2024-05-26T11:50:58.270" v="5711" actId="21"/>
          <ac:spMkLst>
            <pc:docMk/>
            <pc:sldMk cId="2788283903" sldId="266"/>
            <ac:spMk id="2" creationId="{05AD207D-5A96-EAC2-2789-BA4E4D78EC0E}"/>
          </ac:spMkLst>
        </pc:spChg>
        <pc:spChg chg="add del mod">
          <ac:chgData name="Olle Törnquist" userId="df162418-997c-4abd-9fa7-673592feab1c" providerId="ADAL" clId="{1D172833-BDA0-4457-B3A6-8F91F19B3718}" dt="2024-05-27T07:44:19.973" v="13668" actId="20577"/>
          <ac:spMkLst>
            <pc:docMk/>
            <pc:sldMk cId="2788283903" sldId="266"/>
            <ac:spMk id="3" creationId="{01FB8034-DE0E-F7B6-7EAB-916F604CB024}"/>
          </ac:spMkLst>
        </pc:spChg>
        <pc:spChg chg="add del mod">
          <ac:chgData name="Olle Törnquist" userId="df162418-997c-4abd-9fa7-673592feab1c" providerId="ADAL" clId="{1D172833-BDA0-4457-B3A6-8F91F19B3718}" dt="2024-05-26T11:52:45.976" v="5736"/>
          <ac:spMkLst>
            <pc:docMk/>
            <pc:sldMk cId="2788283903" sldId="266"/>
            <ac:spMk id="4" creationId="{89BC6EC1-6EB3-6018-CC22-C1B7FDB07D42}"/>
          </ac:spMkLst>
        </pc:spChg>
        <pc:spChg chg="add del">
          <ac:chgData name="Olle Törnquist" userId="df162418-997c-4abd-9fa7-673592feab1c" providerId="ADAL" clId="{1D172833-BDA0-4457-B3A6-8F91F19B3718}" dt="2024-05-26T11:53:43.310" v="5743"/>
          <ac:spMkLst>
            <pc:docMk/>
            <pc:sldMk cId="2788283903" sldId="266"/>
            <ac:spMk id="5" creationId="{9CD085E6-959D-C922-F56D-EC6C95FAC45A}"/>
          </ac:spMkLst>
        </pc:spChg>
        <pc:spChg chg="add del">
          <ac:chgData name="Olle Törnquist" userId="df162418-997c-4abd-9fa7-673592feab1c" providerId="ADAL" clId="{1D172833-BDA0-4457-B3A6-8F91F19B3718}" dt="2024-05-26T11:53:52.021" v="5745"/>
          <ac:spMkLst>
            <pc:docMk/>
            <pc:sldMk cId="2788283903" sldId="266"/>
            <ac:spMk id="6" creationId="{61CFCB2C-BECC-948B-7755-3F6EC374393A}"/>
          </ac:spMkLst>
        </pc:spChg>
        <pc:spChg chg="add del">
          <ac:chgData name="Olle Törnquist" userId="df162418-997c-4abd-9fa7-673592feab1c" providerId="ADAL" clId="{1D172833-BDA0-4457-B3A6-8F91F19B3718}" dt="2024-05-26T11:53:57.653" v="5748"/>
          <ac:spMkLst>
            <pc:docMk/>
            <pc:sldMk cId="2788283903" sldId="266"/>
            <ac:spMk id="7" creationId="{A917F9C5-AFAD-9A6E-C945-132D654D77D0}"/>
          </ac:spMkLst>
        </pc:spChg>
        <pc:spChg chg="add del">
          <ac:chgData name="Olle Törnquist" userId="df162418-997c-4abd-9fa7-673592feab1c" providerId="ADAL" clId="{1D172833-BDA0-4457-B3A6-8F91F19B3718}" dt="2024-05-26T11:54:35.050" v="5751"/>
          <ac:spMkLst>
            <pc:docMk/>
            <pc:sldMk cId="2788283903" sldId="266"/>
            <ac:spMk id="8" creationId="{86B994B4-E51C-CC7B-574F-DB44D0AB1920}"/>
          </ac:spMkLst>
        </pc:spChg>
        <pc:spChg chg="add del mod">
          <ac:chgData name="Olle Törnquist" userId="df162418-997c-4abd-9fa7-673592feab1c" providerId="ADAL" clId="{1D172833-BDA0-4457-B3A6-8F91F19B3718}" dt="2024-05-26T11:58:37.300" v="5972"/>
          <ac:spMkLst>
            <pc:docMk/>
            <pc:sldMk cId="2788283903" sldId="266"/>
            <ac:spMk id="9" creationId="{91137B7D-D5C8-A09D-9FA9-8814DD1F1B56}"/>
          </ac:spMkLst>
        </pc:spChg>
      </pc:sldChg>
      <pc:sldChg chg="addSp delSp modSp new del mod">
        <pc:chgData name="Olle Törnquist" userId="df162418-997c-4abd-9fa7-673592feab1c" providerId="ADAL" clId="{1D172833-BDA0-4457-B3A6-8F91F19B3718}" dt="2024-05-26T11:58:39.739" v="5977" actId="680"/>
        <pc:sldMkLst>
          <pc:docMk/>
          <pc:sldMk cId="501959870" sldId="267"/>
        </pc:sldMkLst>
        <pc:spChg chg="add del mod">
          <ac:chgData name="Olle Törnquist" userId="df162418-997c-4abd-9fa7-673592feab1c" providerId="ADAL" clId="{1D172833-BDA0-4457-B3A6-8F91F19B3718}" dt="2024-05-26T11:58:39.291" v="5976" actId="14100"/>
          <ac:spMkLst>
            <pc:docMk/>
            <pc:sldMk cId="501959870" sldId="267"/>
            <ac:spMk id="2" creationId="{6194FD1C-934A-B139-DCE2-8795D6469340}"/>
          </ac:spMkLst>
        </pc:spChg>
        <pc:spChg chg="add del mod">
          <ac:chgData name="Olle Törnquist" userId="df162418-997c-4abd-9fa7-673592feab1c" providerId="ADAL" clId="{1D172833-BDA0-4457-B3A6-8F91F19B3718}" dt="2024-05-26T11:58:38.319" v="5974" actId="14100"/>
          <ac:spMkLst>
            <pc:docMk/>
            <pc:sldMk cId="501959870" sldId="267"/>
            <ac:spMk id="3" creationId="{686A00B9-3B7F-DF81-566A-E9DC46374064}"/>
          </ac:spMkLst>
        </pc:spChg>
        <pc:spChg chg="add del mod">
          <ac:chgData name="Olle Törnquist" userId="df162418-997c-4abd-9fa7-673592feab1c" providerId="ADAL" clId="{1D172833-BDA0-4457-B3A6-8F91F19B3718}" dt="2024-05-26T11:58:37.802" v="5973"/>
          <ac:spMkLst>
            <pc:docMk/>
            <pc:sldMk cId="501959870" sldId="267"/>
            <ac:spMk id="4" creationId="{B0FD94A6-EC57-FB9D-0B71-50633BBB9C20}"/>
          </ac:spMkLst>
        </pc:spChg>
      </pc:sldChg>
      <pc:sldChg chg="delSp modSp new mod">
        <pc:chgData name="Olle Törnquist" userId="df162418-997c-4abd-9fa7-673592feab1c" providerId="ADAL" clId="{1D172833-BDA0-4457-B3A6-8F91F19B3718}" dt="2024-05-27T07:50:11.245" v="14008" actId="20577"/>
        <pc:sldMkLst>
          <pc:docMk/>
          <pc:sldMk cId="3272296525" sldId="267"/>
        </pc:sldMkLst>
        <pc:spChg chg="del">
          <ac:chgData name="Olle Törnquist" userId="df162418-997c-4abd-9fa7-673592feab1c" providerId="ADAL" clId="{1D172833-BDA0-4457-B3A6-8F91F19B3718}" dt="2024-05-26T11:58:50.180" v="5981" actId="21"/>
          <ac:spMkLst>
            <pc:docMk/>
            <pc:sldMk cId="3272296525" sldId="267"/>
            <ac:spMk id="2" creationId="{63C6941E-6223-B95C-C987-9978C5BBCBF4}"/>
          </ac:spMkLst>
        </pc:spChg>
        <pc:spChg chg="mod">
          <ac:chgData name="Olle Törnquist" userId="df162418-997c-4abd-9fa7-673592feab1c" providerId="ADAL" clId="{1D172833-BDA0-4457-B3A6-8F91F19B3718}" dt="2024-05-27T07:50:11.245" v="14008" actId="20577"/>
          <ac:spMkLst>
            <pc:docMk/>
            <pc:sldMk cId="3272296525" sldId="267"/>
            <ac:spMk id="3" creationId="{5B49A785-CA74-2EA9-B20A-49E83CD68F11}"/>
          </ac:spMkLst>
        </pc:spChg>
      </pc:sldChg>
      <pc:sldChg chg="addSp delSp modSp new mod">
        <pc:chgData name="Olle Törnquist" userId="df162418-997c-4abd-9fa7-673592feab1c" providerId="ADAL" clId="{1D172833-BDA0-4457-B3A6-8F91F19B3718}" dt="2024-05-27T07:51:45.212" v="14053" actId="20577"/>
        <pc:sldMkLst>
          <pc:docMk/>
          <pc:sldMk cId="3439969357" sldId="268"/>
        </pc:sldMkLst>
        <pc:spChg chg="mod">
          <ac:chgData name="Olle Törnquist" userId="df162418-997c-4abd-9fa7-673592feab1c" providerId="ADAL" clId="{1D172833-BDA0-4457-B3A6-8F91F19B3718}" dt="2024-05-26T14:55:32.903" v="8604" actId="20577"/>
          <ac:spMkLst>
            <pc:docMk/>
            <pc:sldMk cId="3439969357" sldId="268"/>
            <ac:spMk id="2" creationId="{E025AABA-54EB-575D-AA51-754C2528AFA3}"/>
          </ac:spMkLst>
        </pc:spChg>
        <pc:spChg chg="add del mod">
          <ac:chgData name="Olle Törnquist" userId="df162418-997c-4abd-9fa7-673592feab1c" providerId="ADAL" clId="{1D172833-BDA0-4457-B3A6-8F91F19B3718}" dt="2024-05-27T07:51:45.212" v="14053" actId="20577"/>
          <ac:spMkLst>
            <pc:docMk/>
            <pc:sldMk cId="3439969357" sldId="268"/>
            <ac:spMk id="3" creationId="{83DE18C3-8F2D-83C4-DD1D-1E25459DCCAE}"/>
          </ac:spMkLst>
        </pc:spChg>
        <pc:spChg chg="add del mod">
          <ac:chgData name="Olle Törnquist" userId="df162418-997c-4abd-9fa7-673592feab1c" providerId="ADAL" clId="{1D172833-BDA0-4457-B3A6-8F91F19B3718}" dt="2024-05-26T12:10:31.294" v="7145"/>
          <ac:spMkLst>
            <pc:docMk/>
            <pc:sldMk cId="3439969357" sldId="268"/>
            <ac:spMk id="4" creationId="{7167A2DD-86E8-954F-1365-60F07C720FB8}"/>
          </ac:spMkLst>
        </pc:spChg>
        <pc:spChg chg="add del mod">
          <ac:chgData name="Olle Törnquist" userId="df162418-997c-4abd-9fa7-673592feab1c" providerId="ADAL" clId="{1D172833-BDA0-4457-B3A6-8F91F19B3718}" dt="2024-05-26T12:12:32.067" v="7371"/>
          <ac:spMkLst>
            <pc:docMk/>
            <pc:sldMk cId="3439969357" sldId="268"/>
            <ac:spMk id="5" creationId="{2390EF05-1623-4874-5729-FF501E83D93B}"/>
          </ac:spMkLst>
        </pc:spChg>
      </pc:sldChg>
      <pc:sldChg chg="modSp new mod">
        <pc:chgData name="Olle Törnquist" userId="df162418-997c-4abd-9fa7-673592feab1c" providerId="ADAL" clId="{1D172833-BDA0-4457-B3A6-8F91F19B3718}" dt="2024-05-27T07:54:44.501" v="14186" actId="20577"/>
        <pc:sldMkLst>
          <pc:docMk/>
          <pc:sldMk cId="595134486" sldId="269"/>
        </pc:sldMkLst>
        <pc:spChg chg="mod">
          <ac:chgData name="Olle Törnquist" userId="df162418-997c-4abd-9fa7-673592feab1c" providerId="ADAL" clId="{1D172833-BDA0-4457-B3A6-8F91F19B3718}" dt="2024-05-26T21:10:58.101" v="11624" actId="5793"/>
          <ac:spMkLst>
            <pc:docMk/>
            <pc:sldMk cId="595134486" sldId="269"/>
            <ac:spMk id="2" creationId="{F88A5EB6-090A-1185-8E54-9015509A77DF}"/>
          </ac:spMkLst>
        </pc:spChg>
        <pc:spChg chg="mod">
          <ac:chgData name="Olle Törnquist" userId="df162418-997c-4abd-9fa7-673592feab1c" providerId="ADAL" clId="{1D172833-BDA0-4457-B3A6-8F91F19B3718}" dt="2024-05-27T07:54:44.501" v="14186" actId="20577"/>
          <ac:spMkLst>
            <pc:docMk/>
            <pc:sldMk cId="595134486" sldId="269"/>
            <ac:spMk id="3" creationId="{D9EB38A7-06CA-447C-417C-02F77D1353B7}"/>
          </ac:spMkLst>
        </pc:spChg>
      </pc:sldChg>
    </pc:docChg>
  </pc:docChgLst>
  <pc:docChgLst>
    <pc:chgData name="Olle Törnquist" userId="df162418-997c-4abd-9fa7-673592feab1c" providerId="ADAL" clId="{B71E000E-4B72-4DFB-BD59-BDAFEBF3C791}"/>
    <pc:docChg chg="undo custSel modSld">
      <pc:chgData name="Olle Törnquist" userId="df162418-997c-4abd-9fa7-673592feab1c" providerId="ADAL" clId="{B71E000E-4B72-4DFB-BD59-BDAFEBF3C791}" dt="2024-05-27T08:43:48.004" v="1683" actId="20577"/>
      <pc:docMkLst>
        <pc:docMk/>
      </pc:docMkLst>
      <pc:sldChg chg="modSp mod">
        <pc:chgData name="Olle Törnquist" userId="df162418-997c-4abd-9fa7-673592feab1c" providerId="ADAL" clId="{B71E000E-4B72-4DFB-BD59-BDAFEBF3C791}" dt="2024-05-27T08:35:11.644" v="1544" actId="20577"/>
        <pc:sldMkLst>
          <pc:docMk/>
          <pc:sldMk cId="3733129896" sldId="256"/>
        </pc:sldMkLst>
        <pc:spChg chg="mod">
          <ac:chgData name="Olle Törnquist" userId="df162418-997c-4abd-9fa7-673592feab1c" providerId="ADAL" clId="{B71E000E-4B72-4DFB-BD59-BDAFEBF3C791}" dt="2024-05-27T08:35:11.644" v="1544" actId="20577"/>
          <ac:spMkLst>
            <pc:docMk/>
            <pc:sldMk cId="3733129896" sldId="256"/>
            <ac:spMk id="3" creationId="{F4D5C7AE-1693-ABB0-9E5D-97690E730D64}"/>
          </ac:spMkLst>
        </pc:spChg>
      </pc:sldChg>
      <pc:sldChg chg="delSp modSp mod">
        <pc:chgData name="Olle Törnquist" userId="df162418-997c-4abd-9fa7-673592feab1c" providerId="ADAL" clId="{B71E000E-4B72-4DFB-BD59-BDAFEBF3C791}" dt="2024-05-27T08:36:29.347" v="1569" actId="20577"/>
        <pc:sldMkLst>
          <pc:docMk/>
          <pc:sldMk cId="3613157667" sldId="257"/>
        </pc:sldMkLst>
        <pc:spChg chg="del mod">
          <ac:chgData name="Olle Törnquist" userId="df162418-997c-4abd-9fa7-673592feab1c" providerId="ADAL" clId="{B71E000E-4B72-4DFB-BD59-BDAFEBF3C791}" dt="2024-05-27T07:57:32.056" v="9" actId="21"/>
          <ac:spMkLst>
            <pc:docMk/>
            <pc:sldMk cId="3613157667" sldId="257"/>
            <ac:spMk id="2" creationId="{4717C945-A2C8-FCE7-9FA5-C54557368985}"/>
          </ac:spMkLst>
        </pc:spChg>
        <pc:spChg chg="mod">
          <ac:chgData name="Olle Törnquist" userId="df162418-997c-4abd-9fa7-673592feab1c" providerId="ADAL" clId="{B71E000E-4B72-4DFB-BD59-BDAFEBF3C791}" dt="2024-05-27T08:36:29.347" v="1569" actId="20577"/>
          <ac:spMkLst>
            <pc:docMk/>
            <pc:sldMk cId="3613157667" sldId="257"/>
            <ac:spMk id="3" creationId="{475C436E-0828-A8D3-A762-95DC68203460}"/>
          </ac:spMkLst>
        </pc:spChg>
      </pc:sldChg>
      <pc:sldChg chg="modSp mod">
        <pc:chgData name="Olle Törnquist" userId="df162418-997c-4abd-9fa7-673592feab1c" providerId="ADAL" clId="{B71E000E-4B72-4DFB-BD59-BDAFEBF3C791}" dt="2024-05-27T08:38:16.336" v="1638" actId="20577"/>
        <pc:sldMkLst>
          <pc:docMk/>
          <pc:sldMk cId="3948268083" sldId="258"/>
        </pc:sldMkLst>
        <pc:spChg chg="mod">
          <ac:chgData name="Olle Törnquist" userId="df162418-997c-4abd-9fa7-673592feab1c" providerId="ADAL" clId="{B71E000E-4B72-4DFB-BD59-BDAFEBF3C791}" dt="2024-05-27T08:08:23.988" v="591" actId="20577"/>
          <ac:spMkLst>
            <pc:docMk/>
            <pc:sldMk cId="3948268083" sldId="258"/>
            <ac:spMk id="2" creationId="{E2ACBCD2-9C28-DCA6-198F-07790CACD6E6}"/>
          </ac:spMkLst>
        </pc:spChg>
        <pc:spChg chg="mod">
          <ac:chgData name="Olle Törnquist" userId="df162418-997c-4abd-9fa7-673592feab1c" providerId="ADAL" clId="{B71E000E-4B72-4DFB-BD59-BDAFEBF3C791}" dt="2024-05-27T08:38:16.336" v="1638" actId="20577"/>
          <ac:spMkLst>
            <pc:docMk/>
            <pc:sldMk cId="3948268083" sldId="258"/>
            <ac:spMk id="3" creationId="{DAD417E7-C78F-376A-D8C8-AA31A592AD99}"/>
          </ac:spMkLst>
        </pc:spChg>
      </pc:sldChg>
      <pc:sldChg chg="modSp mod">
        <pc:chgData name="Olle Törnquist" userId="df162418-997c-4abd-9fa7-673592feab1c" providerId="ADAL" clId="{B71E000E-4B72-4DFB-BD59-BDAFEBF3C791}" dt="2024-05-27T08:37:57.308" v="1636" actId="20577"/>
        <pc:sldMkLst>
          <pc:docMk/>
          <pc:sldMk cId="1122390984" sldId="259"/>
        </pc:sldMkLst>
        <pc:spChg chg="mod">
          <ac:chgData name="Olle Törnquist" userId="df162418-997c-4abd-9fa7-673592feab1c" providerId="ADAL" clId="{B71E000E-4B72-4DFB-BD59-BDAFEBF3C791}" dt="2024-05-27T08:36:38.527" v="1574" actId="20577"/>
          <ac:spMkLst>
            <pc:docMk/>
            <pc:sldMk cId="1122390984" sldId="259"/>
            <ac:spMk id="2" creationId="{577DEC97-8509-08B2-3E86-736DD7E4593B}"/>
          </ac:spMkLst>
        </pc:spChg>
        <pc:spChg chg="mod">
          <ac:chgData name="Olle Törnquist" userId="df162418-997c-4abd-9fa7-673592feab1c" providerId="ADAL" clId="{B71E000E-4B72-4DFB-BD59-BDAFEBF3C791}" dt="2024-05-27T08:37:57.308" v="1636" actId="20577"/>
          <ac:spMkLst>
            <pc:docMk/>
            <pc:sldMk cId="1122390984" sldId="259"/>
            <ac:spMk id="3" creationId="{A51B6349-B74C-06D3-2A63-A62AE2CB6C1B}"/>
          </ac:spMkLst>
        </pc:spChg>
      </pc:sldChg>
      <pc:sldChg chg="modSp mod">
        <pc:chgData name="Olle Törnquist" userId="df162418-997c-4abd-9fa7-673592feab1c" providerId="ADAL" clId="{B71E000E-4B72-4DFB-BD59-BDAFEBF3C791}" dt="2024-05-27T08:39:24.452" v="1645" actId="20577"/>
        <pc:sldMkLst>
          <pc:docMk/>
          <pc:sldMk cId="2801580263" sldId="260"/>
        </pc:sldMkLst>
        <pc:spChg chg="mod">
          <ac:chgData name="Olle Törnquist" userId="df162418-997c-4abd-9fa7-673592feab1c" providerId="ADAL" clId="{B71E000E-4B72-4DFB-BD59-BDAFEBF3C791}" dt="2024-05-27T08:38:54.815" v="1644" actId="20577"/>
          <ac:spMkLst>
            <pc:docMk/>
            <pc:sldMk cId="2801580263" sldId="260"/>
            <ac:spMk id="2" creationId="{8769FC26-9A20-CC6E-C119-B550068660C6}"/>
          </ac:spMkLst>
        </pc:spChg>
        <pc:spChg chg="mod">
          <ac:chgData name="Olle Törnquist" userId="df162418-997c-4abd-9fa7-673592feab1c" providerId="ADAL" clId="{B71E000E-4B72-4DFB-BD59-BDAFEBF3C791}" dt="2024-05-27T08:39:24.452" v="1645" actId="20577"/>
          <ac:spMkLst>
            <pc:docMk/>
            <pc:sldMk cId="2801580263" sldId="260"/>
            <ac:spMk id="3" creationId="{530FB271-0F10-6BFA-FEBC-8F1DBA43DA4B}"/>
          </ac:spMkLst>
        </pc:spChg>
      </pc:sldChg>
      <pc:sldChg chg="modSp mod">
        <pc:chgData name="Olle Törnquist" userId="df162418-997c-4abd-9fa7-673592feab1c" providerId="ADAL" clId="{B71E000E-4B72-4DFB-BD59-BDAFEBF3C791}" dt="2024-05-27T08:18:49.995" v="1072" actId="14100"/>
        <pc:sldMkLst>
          <pc:docMk/>
          <pc:sldMk cId="2965329685" sldId="261"/>
        </pc:sldMkLst>
        <pc:spChg chg="mod">
          <ac:chgData name="Olle Törnquist" userId="df162418-997c-4abd-9fa7-673592feab1c" providerId="ADAL" clId="{B71E000E-4B72-4DFB-BD59-BDAFEBF3C791}" dt="2024-05-27T08:18:44.402" v="1071" actId="14100"/>
          <ac:spMkLst>
            <pc:docMk/>
            <pc:sldMk cId="2965329685" sldId="261"/>
            <ac:spMk id="2" creationId="{3179B82E-0987-91DB-4A58-16D16CCE7C63}"/>
          </ac:spMkLst>
        </pc:spChg>
        <pc:spChg chg="mod">
          <ac:chgData name="Olle Törnquist" userId="df162418-997c-4abd-9fa7-673592feab1c" providerId="ADAL" clId="{B71E000E-4B72-4DFB-BD59-BDAFEBF3C791}" dt="2024-05-27T08:18:49.995" v="1072" actId="14100"/>
          <ac:spMkLst>
            <pc:docMk/>
            <pc:sldMk cId="2965329685" sldId="261"/>
            <ac:spMk id="3" creationId="{7A3B512E-822B-770F-D6B2-F49F73F8FEB0}"/>
          </ac:spMkLst>
        </pc:spChg>
      </pc:sldChg>
      <pc:sldChg chg="modSp mod">
        <pc:chgData name="Olle Törnquist" userId="df162418-997c-4abd-9fa7-673592feab1c" providerId="ADAL" clId="{B71E000E-4B72-4DFB-BD59-BDAFEBF3C791}" dt="2024-05-27T08:39:47.632" v="1647" actId="20577"/>
        <pc:sldMkLst>
          <pc:docMk/>
          <pc:sldMk cId="3104801172" sldId="262"/>
        </pc:sldMkLst>
        <pc:spChg chg="mod">
          <ac:chgData name="Olle Törnquist" userId="df162418-997c-4abd-9fa7-673592feab1c" providerId="ADAL" clId="{B71E000E-4B72-4DFB-BD59-BDAFEBF3C791}" dt="2024-05-27T08:39:47.632" v="1647" actId="20577"/>
          <ac:spMkLst>
            <pc:docMk/>
            <pc:sldMk cId="3104801172" sldId="262"/>
            <ac:spMk id="2" creationId="{D3A98D0A-08AA-D319-F2B7-73A44DCED8DC}"/>
          </ac:spMkLst>
        </pc:spChg>
        <pc:spChg chg="mod">
          <ac:chgData name="Olle Törnquist" userId="df162418-997c-4abd-9fa7-673592feab1c" providerId="ADAL" clId="{B71E000E-4B72-4DFB-BD59-BDAFEBF3C791}" dt="2024-05-27T08:22:45.097" v="1244" actId="20577"/>
          <ac:spMkLst>
            <pc:docMk/>
            <pc:sldMk cId="3104801172" sldId="262"/>
            <ac:spMk id="3" creationId="{EB5F3632-81A2-C5F8-7C44-74A1F1433A07}"/>
          </ac:spMkLst>
        </pc:spChg>
      </pc:sldChg>
      <pc:sldChg chg="modSp mod">
        <pc:chgData name="Olle Törnquist" userId="df162418-997c-4abd-9fa7-673592feab1c" providerId="ADAL" clId="{B71E000E-4B72-4DFB-BD59-BDAFEBF3C791}" dt="2024-05-27T08:40:16.321" v="1648" actId="115"/>
        <pc:sldMkLst>
          <pc:docMk/>
          <pc:sldMk cId="2784537486" sldId="263"/>
        </pc:sldMkLst>
        <pc:spChg chg="mod">
          <ac:chgData name="Olle Törnquist" userId="df162418-997c-4abd-9fa7-673592feab1c" providerId="ADAL" clId="{B71E000E-4B72-4DFB-BD59-BDAFEBF3C791}" dt="2024-05-27T08:23:22.298" v="1274" actId="14100"/>
          <ac:spMkLst>
            <pc:docMk/>
            <pc:sldMk cId="2784537486" sldId="263"/>
            <ac:spMk id="2" creationId="{E60B73DF-A14E-4A54-82EB-D9474CBBB0A0}"/>
          </ac:spMkLst>
        </pc:spChg>
        <pc:spChg chg="mod">
          <ac:chgData name="Olle Törnquist" userId="df162418-997c-4abd-9fa7-673592feab1c" providerId="ADAL" clId="{B71E000E-4B72-4DFB-BD59-BDAFEBF3C791}" dt="2024-05-27T08:40:16.321" v="1648" actId="115"/>
          <ac:spMkLst>
            <pc:docMk/>
            <pc:sldMk cId="2784537486" sldId="263"/>
            <ac:spMk id="3" creationId="{176C07B3-91D5-3803-D205-DA00A95307BD}"/>
          </ac:spMkLst>
        </pc:spChg>
      </pc:sldChg>
      <pc:sldChg chg="modSp mod">
        <pc:chgData name="Olle Törnquist" userId="df162418-997c-4abd-9fa7-673592feab1c" providerId="ADAL" clId="{B71E000E-4B72-4DFB-BD59-BDAFEBF3C791}" dt="2024-05-27T08:25:37.100" v="1371" actId="20577"/>
        <pc:sldMkLst>
          <pc:docMk/>
          <pc:sldMk cId="2936715248" sldId="264"/>
        </pc:sldMkLst>
        <pc:spChg chg="mod">
          <ac:chgData name="Olle Törnquist" userId="df162418-997c-4abd-9fa7-673592feab1c" providerId="ADAL" clId="{B71E000E-4B72-4DFB-BD59-BDAFEBF3C791}" dt="2024-05-27T08:25:37.100" v="1371" actId="20577"/>
          <ac:spMkLst>
            <pc:docMk/>
            <pc:sldMk cId="2936715248" sldId="264"/>
            <ac:spMk id="3" creationId="{0D8A4B5E-62D0-4B08-878D-897B53966496}"/>
          </ac:spMkLst>
        </pc:spChg>
      </pc:sldChg>
      <pc:sldChg chg="modSp mod">
        <pc:chgData name="Olle Törnquist" userId="df162418-997c-4abd-9fa7-673592feab1c" providerId="ADAL" clId="{B71E000E-4B72-4DFB-BD59-BDAFEBF3C791}" dt="2024-05-27T08:27:07.994" v="1400" actId="20577"/>
        <pc:sldMkLst>
          <pc:docMk/>
          <pc:sldMk cId="2365184535" sldId="265"/>
        </pc:sldMkLst>
        <pc:spChg chg="mod">
          <ac:chgData name="Olle Törnquist" userId="df162418-997c-4abd-9fa7-673592feab1c" providerId="ADAL" clId="{B71E000E-4B72-4DFB-BD59-BDAFEBF3C791}" dt="2024-05-27T08:26:06.886" v="1376" actId="20577"/>
          <ac:spMkLst>
            <pc:docMk/>
            <pc:sldMk cId="2365184535" sldId="265"/>
            <ac:spMk id="2" creationId="{25AAB805-CA79-BBD8-5F89-FDD888086C0C}"/>
          </ac:spMkLst>
        </pc:spChg>
        <pc:spChg chg="mod">
          <ac:chgData name="Olle Törnquist" userId="df162418-997c-4abd-9fa7-673592feab1c" providerId="ADAL" clId="{B71E000E-4B72-4DFB-BD59-BDAFEBF3C791}" dt="2024-05-27T08:27:07.994" v="1400" actId="20577"/>
          <ac:spMkLst>
            <pc:docMk/>
            <pc:sldMk cId="2365184535" sldId="265"/>
            <ac:spMk id="3" creationId="{6528B749-F9BF-1419-A30F-47AA87F2E8FD}"/>
          </ac:spMkLst>
        </pc:spChg>
      </pc:sldChg>
      <pc:sldChg chg="modSp mod">
        <pc:chgData name="Olle Törnquist" userId="df162418-997c-4abd-9fa7-673592feab1c" providerId="ADAL" clId="{B71E000E-4B72-4DFB-BD59-BDAFEBF3C791}" dt="2024-05-27T08:42:34.953" v="1666" actId="255"/>
        <pc:sldMkLst>
          <pc:docMk/>
          <pc:sldMk cId="2788283903" sldId="266"/>
        </pc:sldMkLst>
        <pc:spChg chg="mod">
          <ac:chgData name="Olle Törnquist" userId="df162418-997c-4abd-9fa7-673592feab1c" providerId="ADAL" clId="{B71E000E-4B72-4DFB-BD59-BDAFEBF3C791}" dt="2024-05-27T08:42:34.953" v="1666" actId="255"/>
          <ac:spMkLst>
            <pc:docMk/>
            <pc:sldMk cId="2788283903" sldId="266"/>
            <ac:spMk id="3" creationId="{01FB8034-DE0E-F7B6-7EAB-916F604CB024}"/>
          </ac:spMkLst>
        </pc:spChg>
      </pc:sldChg>
      <pc:sldChg chg="modSp mod">
        <pc:chgData name="Olle Törnquist" userId="df162418-997c-4abd-9fa7-673592feab1c" providerId="ADAL" clId="{B71E000E-4B72-4DFB-BD59-BDAFEBF3C791}" dt="2024-05-27T08:43:10.486" v="1678" actId="20577"/>
        <pc:sldMkLst>
          <pc:docMk/>
          <pc:sldMk cId="3272296525" sldId="267"/>
        </pc:sldMkLst>
        <pc:spChg chg="mod">
          <ac:chgData name="Olle Törnquist" userId="df162418-997c-4abd-9fa7-673592feab1c" providerId="ADAL" clId="{B71E000E-4B72-4DFB-BD59-BDAFEBF3C791}" dt="2024-05-27T08:43:10.486" v="1678" actId="20577"/>
          <ac:spMkLst>
            <pc:docMk/>
            <pc:sldMk cId="3272296525" sldId="267"/>
            <ac:spMk id="3" creationId="{5B49A785-CA74-2EA9-B20A-49E83CD68F11}"/>
          </ac:spMkLst>
        </pc:spChg>
      </pc:sldChg>
      <pc:sldChg chg="modSp mod">
        <pc:chgData name="Olle Törnquist" userId="df162418-997c-4abd-9fa7-673592feab1c" providerId="ADAL" clId="{B71E000E-4B72-4DFB-BD59-BDAFEBF3C791}" dt="2024-05-27T08:43:48.004" v="1683" actId="20577"/>
        <pc:sldMkLst>
          <pc:docMk/>
          <pc:sldMk cId="3439969357" sldId="268"/>
        </pc:sldMkLst>
        <pc:spChg chg="mod">
          <ac:chgData name="Olle Törnquist" userId="df162418-997c-4abd-9fa7-673592feab1c" providerId="ADAL" clId="{B71E000E-4B72-4DFB-BD59-BDAFEBF3C791}" dt="2024-05-27T08:43:48.004" v="1683" actId="20577"/>
          <ac:spMkLst>
            <pc:docMk/>
            <pc:sldMk cId="3439969357" sldId="268"/>
            <ac:spMk id="3" creationId="{83DE18C3-8F2D-83C4-DD1D-1E25459DCCAE}"/>
          </ac:spMkLst>
        </pc:spChg>
      </pc:sldChg>
      <pc:sldChg chg="modSp mod">
        <pc:chgData name="Olle Törnquist" userId="df162418-997c-4abd-9fa7-673592feab1c" providerId="ADAL" clId="{B71E000E-4B72-4DFB-BD59-BDAFEBF3C791}" dt="2024-05-27T08:33:27.996" v="1536" actId="20577"/>
        <pc:sldMkLst>
          <pc:docMk/>
          <pc:sldMk cId="595134486" sldId="269"/>
        </pc:sldMkLst>
        <pc:spChg chg="mod">
          <ac:chgData name="Olle Törnquist" userId="df162418-997c-4abd-9fa7-673592feab1c" providerId="ADAL" clId="{B71E000E-4B72-4DFB-BD59-BDAFEBF3C791}" dt="2024-05-27T08:33:27.996" v="1536" actId="20577"/>
          <ac:spMkLst>
            <pc:docMk/>
            <pc:sldMk cId="595134486" sldId="269"/>
            <ac:spMk id="3" creationId="{D9EB38A7-06CA-447C-417C-02F77D1353B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A5C95C-8621-4B75-831E-826145841DBE}" type="datetimeFigureOut">
              <a:rPr lang="en-GB" smtClean="0"/>
              <a:t>04/07/2024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CB352F-FB25-40A3-9E47-96B3D211ED53}" type="slidenum">
              <a:rPr lang="en-GB" smtClean="0"/>
              <a:t>‹#›</a:t>
            </a:fld>
            <a:endParaRPr lang="en-GB"/>
          </a:p>
        </p:txBody>
      </p:sp>
    </p:spTree>
    <p:extLst>
      <p:ext uri="{BB962C8B-B14F-4D97-AF65-F5344CB8AC3E}">
        <p14:creationId xmlns:p14="http://schemas.microsoft.com/office/powerpoint/2010/main" val="1018365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FCB352F-FB25-40A3-9E47-96B3D211ED53}" type="slidenum">
              <a:rPr lang="en-GB" smtClean="0"/>
              <a:t>15</a:t>
            </a:fld>
            <a:endParaRPr lang="en-GB"/>
          </a:p>
        </p:txBody>
      </p:sp>
    </p:spTree>
    <p:extLst>
      <p:ext uri="{BB962C8B-B14F-4D97-AF65-F5344CB8AC3E}">
        <p14:creationId xmlns:p14="http://schemas.microsoft.com/office/powerpoint/2010/main" val="388001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73AC8-F235-E28E-8B27-BE74849C791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7209620-3D4B-C81A-9DE1-6906F0EB14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BFEA42B-EC16-63F4-01B1-0647CE31857C}"/>
              </a:ext>
            </a:extLst>
          </p:cNvPr>
          <p:cNvSpPr>
            <a:spLocks noGrp="1"/>
          </p:cNvSpPr>
          <p:nvPr>
            <p:ph type="dt" sz="half" idx="10"/>
          </p:nvPr>
        </p:nvSpPr>
        <p:spPr/>
        <p:txBody>
          <a:bodyPr/>
          <a:lstStyle/>
          <a:p>
            <a:fld id="{E473AAFA-1031-4477-9D50-9FF64D857D76}" type="datetimeFigureOut">
              <a:rPr lang="en-GB" smtClean="0"/>
              <a:t>04/07/2024</a:t>
            </a:fld>
            <a:endParaRPr lang="en-GB"/>
          </a:p>
        </p:txBody>
      </p:sp>
      <p:sp>
        <p:nvSpPr>
          <p:cNvPr id="5" name="Footer Placeholder 4">
            <a:extLst>
              <a:ext uri="{FF2B5EF4-FFF2-40B4-BE49-F238E27FC236}">
                <a16:creationId xmlns:a16="http://schemas.microsoft.com/office/drawing/2014/main" id="{0D8B5650-57A2-5A52-4D70-914DD74B5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C15D8C9-28B7-06CC-6A0E-6A413645AE4F}"/>
              </a:ext>
            </a:extLst>
          </p:cNvPr>
          <p:cNvSpPr>
            <a:spLocks noGrp="1"/>
          </p:cNvSpPr>
          <p:nvPr>
            <p:ph type="sldNum" sz="quarter" idx="12"/>
          </p:nvPr>
        </p:nvSpPr>
        <p:spPr/>
        <p:txBody>
          <a:bodyPr/>
          <a:lstStyle/>
          <a:p>
            <a:fld id="{9EEA19CD-1F36-43BE-8AD6-A3E6B1DE2969}" type="slidenum">
              <a:rPr lang="en-GB" smtClean="0"/>
              <a:t>‹#›</a:t>
            </a:fld>
            <a:endParaRPr lang="en-GB"/>
          </a:p>
        </p:txBody>
      </p:sp>
    </p:spTree>
    <p:extLst>
      <p:ext uri="{BB962C8B-B14F-4D97-AF65-F5344CB8AC3E}">
        <p14:creationId xmlns:p14="http://schemas.microsoft.com/office/powerpoint/2010/main" val="3369536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7C403-A87B-3508-75CD-E9FBBA5143E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334A8C0-C52D-B352-70FA-E14122ACDA1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7DFD906-A01D-DF81-D81E-D292811724D1}"/>
              </a:ext>
            </a:extLst>
          </p:cNvPr>
          <p:cNvSpPr>
            <a:spLocks noGrp="1"/>
          </p:cNvSpPr>
          <p:nvPr>
            <p:ph type="dt" sz="half" idx="10"/>
          </p:nvPr>
        </p:nvSpPr>
        <p:spPr/>
        <p:txBody>
          <a:bodyPr/>
          <a:lstStyle/>
          <a:p>
            <a:fld id="{E473AAFA-1031-4477-9D50-9FF64D857D76}" type="datetimeFigureOut">
              <a:rPr lang="en-GB" smtClean="0"/>
              <a:t>04/07/2024</a:t>
            </a:fld>
            <a:endParaRPr lang="en-GB"/>
          </a:p>
        </p:txBody>
      </p:sp>
      <p:sp>
        <p:nvSpPr>
          <p:cNvPr id="5" name="Footer Placeholder 4">
            <a:extLst>
              <a:ext uri="{FF2B5EF4-FFF2-40B4-BE49-F238E27FC236}">
                <a16:creationId xmlns:a16="http://schemas.microsoft.com/office/drawing/2014/main" id="{9496F4CA-4F11-3915-C25A-4668AED5C92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6E4D41F-AEAD-EEFD-9FBA-616BD871AE7B}"/>
              </a:ext>
            </a:extLst>
          </p:cNvPr>
          <p:cNvSpPr>
            <a:spLocks noGrp="1"/>
          </p:cNvSpPr>
          <p:nvPr>
            <p:ph type="sldNum" sz="quarter" idx="12"/>
          </p:nvPr>
        </p:nvSpPr>
        <p:spPr/>
        <p:txBody>
          <a:bodyPr/>
          <a:lstStyle/>
          <a:p>
            <a:fld id="{9EEA19CD-1F36-43BE-8AD6-A3E6B1DE2969}" type="slidenum">
              <a:rPr lang="en-GB" smtClean="0"/>
              <a:t>‹#›</a:t>
            </a:fld>
            <a:endParaRPr lang="en-GB"/>
          </a:p>
        </p:txBody>
      </p:sp>
    </p:spTree>
    <p:extLst>
      <p:ext uri="{BB962C8B-B14F-4D97-AF65-F5344CB8AC3E}">
        <p14:creationId xmlns:p14="http://schemas.microsoft.com/office/powerpoint/2010/main" val="2819379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C4E0441-D35B-C677-89D5-0AFE2CB8040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5C564AB-C800-493B-5A7F-E9C1407CE60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BE31993-088B-AB3E-1466-FD9A8E25F606}"/>
              </a:ext>
            </a:extLst>
          </p:cNvPr>
          <p:cNvSpPr>
            <a:spLocks noGrp="1"/>
          </p:cNvSpPr>
          <p:nvPr>
            <p:ph type="dt" sz="half" idx="10"/>
          </p:nvPr>
        </p:nvSpPr>
        <p:spPr/>
        <p:txBody>
          <a:bodyPr/>
          <a:lstStyle/>
          <a:p>
            <a:fld id="{E473AAFA-1031-4477-9D50-9FF64D857D76}" type="datetimeFigureOut">
              <a:rPr lang="en-GB" smtClean="0"/>
              <a:t>04/07/2024</a:t>
            </a:fld>
            <a:endParaRPr lang="en-GB"/>
          </a:p>
        </p:txBody>
      </p:sp>
      <p:sp>
        <p:nvSpPr>
          <p:cNvPr id="5" name="Footer Placeholder 4">
            <a:extLst>
              <a:ext uri="{FF2B5EF4-FFF2-40B4-BE49-F238E27FC236}">
                <a16:creationId xmlns:a16="http://schemas.microsoft.com/office/drawing/2014/main" id="{6607DDB3-24F4-2721-C569-67A9668DD42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4756FFD-124F-4FB3-B56B-74DEEA9618EC}"/>
              </a:ext>
            </a:extLst>
          </p:cNvPr>
          <p:cNvSpPr>
            <a:spLocks noGrp="1"/>
          </p:cNvSpPr>
          <p:nvPr>
            <p:ph type="sldNum" sz="quarter" idx="12"/>
          </p:nvPr>
        </p:nvSpPr>
        <p:spPr/>
        <p:txBody>
          <a:bodyPr/>
          <a:lstStyle/>
          <a:p>
            <a:fld id="{9EEA19CD-1F36-43BE-8AD6-A3E6B1DE2969}" type="slidenum">
              <a:rPr lang="en-GB" smtClean="0"/>
              <a:t>‹#›</a:t>
            </a:fld>
            <a:endParaRPr lang="en-GB"/>
          </a:p>
        </p:txBody>
      </p:sp>
    </p:spTree>
    <p:extLst>
      <p:ext uri="{BB962C8B-B14F-4D97-AF65-F5344CB8AC3E}">
        <p14:creationId xmlns:p14="http://schemas.microsoft.com/office/powerpoint/2010/main" val="1799984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E2B23-0B0C-49CC-DE28-D6C38F7CA36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697880A-5292-9CCA-9E54-5C162042500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411C79C-E418-8F8B-F8E6-5831CFD67D4A}"/>
              </a:ext>
            </a:extLst>
          </p:cNvPr>
          <p:cNvSpPr>
            <a:spLocks noGrp="1"/>
          </p:cNvSpPr>
          <p:nvPr>
            <p:ph type="dt" sz="half" idx="10"/>
          </p:nvPr>
        </p:nvSpPr>
        <p:spPr/>
        <p:txBody>
          <a:bodyPr/>
          <a:lstStyle/>
          <a:p>
            <a:fld id="{E473AAFA-1031-4477-9D50-9FF64D857D76}" type="datetimeFigureOut">
              <a:rPr lang="en-GB" smtClean="0"/>
              <a:t>04/07/2024</a:t>
            </a:fld>
            <a:endParaRPr lang="en-GB"/>
          </a:p>
        </p:txBody>
      </p:sp>
      <p:sp>
        <p:nvSpPr>
          <p:cNvPr id="5" name="Footer Placeholder 4">
            <a:extLst>
              <a:ext uri="{FF2B5EF4-FFF2-40B4-BE49-F238E27FC236}">
                <a16:creationId xmlns:a16="http://schemas.microsoft.com/office/drawing/2014/main" id="{F5809388-782A-B049-356B-C715A5E0F43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2C4C1FC-88A0-D4FA-23ED-D558ACDE6978}"/>
              </a:ext>
            </a:extLst>
          </p:cNvPr>
          <p:cNvSpPr>
            <a:spLocks noGrp="1"/>
          </p:cNvSpPr>
          <p:nvPr>
            <p:ph type="sldNum" sz="quarter" idx="12"/>
          </p:nvPr>
        </p:nvSpPr>
        <p:spPr/>
        <p:txBody>
          <a:bodyPr/>
          <a:lstStyle/>
          <a:p>
            <a:fld id="{9EEA19CD-1F36-43BE-8AD6-A3E6B1DE2969}" type="slidenum">
              <a:rPr lang="en-GB" smtClean="0"/>
              <a:t>‹#›</a:t>
            </a:fld>
            <a:endParaRPr lang="en-GB"/>
          </a:p>
        </p:txBody>
      </p:sp>
    </p:spTree>
    <p:extLst>
      <p:ext uri="{BB962C8B-B14F-4D97-AF65-F5344CB8AC3E}">
        <p14:creationId xmlns:p14="http://schemas.microsoft.com/office/powerpoint/2010/main" val="1254833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57F59-6ED9-30A9-4398-24AB358BA53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EA65132-5112-15F8-FFD5-B5CBE805EE5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25CBBD1-A573-D9CC-2B73-A24AFE94761A}"/>
              </a:ext>
            </a:extLst>
          </p:cNvPr>
          <p:cNvSpPr>
            <a:spLocks noGrp="1"/>
          </p:cNvSpPr>
          <p:nvPr>
            <p:ph type="dt" sz="half" idx="10"/>
          </p:nvPr>
        </p:nvSpPr>
        <p:spPr/>
        <p:txBody>
          <a:bodyPr/>
          <a:lstStyle/>
          <a:p>
            <a:fld id="{E473AAFA-1031-4477-9D50-9FF64D857D76}" type="datetimeFigureOut">
              <a:rPr lang="en-GB" smtClean="0"/>
              <a:t>04/07/2024</a:t>
            </a:fld>
            <a:endParaRPr lang="en-GB"/>
          </a:p>
        </p:txBody>
      </p:sp>
      <p:sp>
        <p:nvSpPr>
          <p:cNvPr id="5" name="Footer Placeholder 4">
            <a:extLst>
              <a:ext uri="{FF2B5EF4-FFF2-40B4-BE49-F238E27FC236}">
                <a16:creationId xmlns:a16="http://schemas.microsoft.com/office/drawing/2014/main" id="{A13C8513-4BF3-9580-2C39-1D64FA2C25B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19135A5-5BBC-0E1C-4FEF-FF459562D708}"/>
              </a:ext>
            </a:extLst>
          </p:cNvPr>
          <p:cNvSpPr>
            <a:spLocks noGrp="1"/>
          </p:cNvSpPr>
          <p:nvPr>
            <p:ph type="sldNum" sz="quarter" idx="12"/>
          </p:nvPr>
        </p:nvSpPr>
        <p:spPr/>
        <p:txBody>
          <a:bodyPr/>
          <a:lstStyle/>
          <a:p>
            <a:fld id="{9EEA19CD-1F36-43BE-8AD6-A3E6B1DE2969}" type="slidenum">
              <a:rPr lang="en-GB" smtClean="0"/>
              <a:t>‹#›</a:t>
            </a:fld>
            <a:endParaRPr lang="en-GB"/>
          </a:p>
        </p:txBody>
      </p:sp>
    </p:spTree>
    <p:extLst>
      <p:ext uri="{BB962C8B-B14F-4D97-AF65-F5344CB8AC3E}">
        <p14:creationId xmlns:p14="http://schemas.microsoft.com/office/powerpoint/2010/main" val="4271244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EA7EEC-C8A4-1D05-93DD-BA86572D983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67512A7-8EF4-C084-13FE-6F97C81A24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843B9DA-5C0D-3F2E-7B2A-2E547287A84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6F4E655-63EB-7E57-16C3-45180A2006F4}"/>
              </a:ext>
            </a:extLst>
          </p:cNvPr>
          <p:cNvSpPr>
            <a:spLocks noGrp="1"/>
          </p:cNvSpPr>
          <p:nvPr>
            <p:ph type="dt" sz="half" idx="10"/>
          </p:nvPr>
        </p:nvSpPr>
        <p:spPr/>
        <p:txBody>
          <a:bodyPr/>
          <a:lstStyle/>
          <a:p>
            <a:fld id="{E473AAFA-1031-4477-9D50-9FF64D857D76}" type="datetimeFigureOut">
              <a:rPr lang="en-GB" smtClean="0"/>
              <a:t>04/07/2024</a:t>
            </a:fld>
            <a:endParaRPr lang="en-GB"/>
          </a:p>
        </p:txBody>
      </p:sp>
      <p:sp>
        <p:nvSpPr>
          <p:cNvPr id="6" name="Footer Placeholder 5">
            <a:extLst>
              <a:ext uri="{FF2B5EF4-FFF2-40B4-BE49-F238E27FC236}">
                <a16:creationId xmlns:a16="http://schemas.microsoft.com/office/drawing/2014/main" id="{23A36CF5-6C93-C7F8-A4F8-1E519F95134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2C9F009-C973-5DB2-0DF7-B6C50AC20886}"/>
              </a:ext>
            </a:extLst>
          </p:cNvPr>
          <p:cNvSpPr>
            <a:spLocks noGrp="1"/>
          </p:cNvSpPr>
          <p:nvPr>
            <p:ph type="sldNum" sz="quarter" idx="12"/>
          </p:nvPr>
        </p:nvSpPr>
        <p:spPr/>
        <p:txBody>
          <a:bodyPr/>
          <a:lstStyle/>
          <a:p>
            <a:fld id="{9EEA19CD-1F36-43BE-8AD6-A3E6B1DE2969}" type="slidenum">
              <a:rPr lang="en-GB" smtClean="0"/>
              <a:t>‹#›</a:t>
            </a:fld>
            <a:endParaRPr lang="en-GB"/>
          </a:p>
        </p:txBody>
      </p:sp>
    </p:spTree>
    <p:extLst>
      <p:ext uri="{BB962C8B-B14F-4D97-AF65-F5344CB8AC3E}">
        <p14:creationId xmlns:p14="http://schemas.microsoft.com/office/powerpoint/2010/main" val="1706064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088F8-C841-DC91-9E50-BFAFD5E4838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A2A2157-C2E2-0B2A-1AD0-4AD4DEA639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E0C400-D230-5140-CDF0-811F295A90E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CC44B92-237D-BE4A-E994-795F7F5CDC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73F9918-4CCE-644A-A7B3-55689748DD6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072D244-3EE8-27DC-16C4-9EACAEDED5A7}"/>
              </a:ext>
            </a:extLst>
          </p:cNvPr>
          <p:cNvSpPr>
            <a:spLocks noGrp="1"/>
          </p:cNvSpPr>
          <p:nvPr>
            <p:ph type="dt" sz="half" idx="10"/>
          </p:nvPr>
        </p:nvSpPr>
        <p:spPr/>
        <p:txBody>
          <a:bodyPr/>
          <a:lstStyle/>
          <a:p>
            <a:fld id="{E473AAFA-1031-4477-9D50-9FF64D857D76}" type="datetimeFigureOut">
              <a:rPr lang="en-GB" smtClean="0"/>
              <a:t>04/07/2024</a:t>
            </a:fld>
            <a:endParaRPr lang="en-GB"/>
          </a:p>
        </p:txBody>
      </p:sp>
      <p:sp>
        <p:nvSpPr>
          <p:cNvPr id="8" name="Footer Placeholder 7">
            <a:extLst>
              <a:ext uri="{FF2B5EF4-FFF2-40B4-BE49-F238E27FC236}">
                <a16:creationId xmlns:a16="http://schemas.microsoft.com/office/drawing/2014/main" id="{0FE5E1BE-FD42-C17D-62C1-B1932C27827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9F5319F-9D5B-CFA3-7516-929D7EA6E112}"/>
              </a:ext>
            </a:extLst>
          </p:cNvPr>
          <p:cNvSpPr>
            <a:spLocks noGrp="1"/>
          </p:cNvSpPr>
          <p:nvPr>
            <p:ph type="sldNum" sz="quarter" idx="12"/>
          </p:nvPr>
        </p:nvSpPr>
        <p:spPr/>
        <p:txBody>
          <a:bodyPr/>
          <a:lstStyle/>
          <a:p>
            <a:fld id="{9EEA19CD-1F36-43BE-8AD6-A3E6B1DE2969}" type="slidenum">
              <a:rPr lang="en-GB" smtClean="0"/>
              <a:t>‹#›</a:t>
            </a:fld>
            <a:endParaRPr lang="en-GB"/>
          </a:p>
        </p:txBody>
      </p:sp>
    </p:spTree>
    <p:extLst>
      <p:ext uri="{BB962C8B-B14F-4D97-AF65-F5344CB8AC3E}">
        <p14:creationId xmlns:p14="http://schemas.microsoft.com/office/powerpoint/2010/main" val="3022273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15B64-F040-2F0B-CC72-FF152391A31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4B8B29E-76E2-9A34-BC81-FCC91FF9B64D}"/>
              </a:ext>
            </a:extLst>
          </p:cNvPr>
          <p:cNvSpPr>
            <a:spLocks noGrp="1"/>
          </p:cNvSpPr>
          <p:nvPr>
            <p:ph type="dt" sz="half" idx="10"/>
          </p:nvPr>
        </p:nvSpPr>
        <p:spPr/>
        <p:txBody>
          <a:bodyPr/>
          <a:lstStyle/>
          <a:p>
            <a:fld id="{E473AAFA-1031-4477-9D50-9FF64D857D76}" type="datetimeFigureOut">
              <a:rPr lang="en-GB" smtClean="0"/>
              <a:t>04/07/2024</a:t>
            </a:fld>
            <a:endParaRPr lang="en-GB"/>
          </a:p>
        </p:txBody>
      </p:sp>
      <p:sp>
        <p:nvSpPr>
          <p:cNvPr id="4" name="Footer Placeholder 3">
            <a:extLst>
              <a:ext uri="{FF2B5EF4-FFF2-40B4-BE49-F238E27FC236}">
                <a16:creationId xmlns:a16="http://schemas.microsoft.com/office/drawing/2014/main" id="{6E95F217-0695-1BF0-42A0-9843D3299AF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1556205-8F53-99EF-AE17-5B4C6566DE41}"/>
              </a:ext>
            </a:extLst>
          </p:cNvPr>
          <p:cNvSpPr>
            <a:spLocks noGrp="1"/>
          </p:cNvSpPr>
          <p:nvPr>
            <p:ph type="sldNum" sz="quarter" idx="12"/>
          </p:nvPr>
        </p:nvSpPr>
        <p:spPr/>
        <p:txBody>
          <a:bodyPr/>
          <a:lstStyle/>
          <a:p>
            <a:fld id="{9EEA19CD-1F36-43BE-8AD6-A3E6B1DE2969}" type="slidenum">
              <a:rPr lang="en-GB" smtClean="0"/>
              <a:t>‹#›</a:t>
            </a:fld>
            <a:endParaRPr lang="en-GB"/>
          </a:p>
        </p:txBody>
      </p:sp>
    </p:spTree>
    <p:extLst>
      <p:ext uri="{BB962C8B-B14F-4D97-AF65-F5344CB8AC3E}">
        <p14:creationId xmlns:p14="http://schemas.microsoft.com/office/powerpoint/2010/main" val="2519231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EEFEB6-E730-FFF0-E3F0-ED1F651CE5F1}"/>
              </a:ext>
            </a:extLst>
          </p:cNvPr>
          <p:cNvSpPr>
            <a:spLocks noGrp="1"/>
          </p:cNvSpPr>
          <p:nvPr>
            <p:ph type="dt" sz="half" idx="10"/>
          </p:nvPr>
        </p:nvSpPr>
        <p:spPr/>
        <p:txBody>
          <a:bodyPr/>
          <a:lstStyle/>
          <a:p>
            <a:fld id="{E473AAFA-1031-4477-9D50-9FF64D857D76}" type="datetimeFigureOut">
              <a:rPr lang="en-GB" smtClean="0"/>
              <a:t>04/07/2024</a:t>
            </a:fld>
            <a:endParaRPr lang="en-GB"/>
          </a:p>
        </p:txBody>
      </p:sp>
      <p:sp>
        <p:nvSpPr>
          <p:cNvPr id="3" name="Footer Placeholder 2">
            <a:extLst>
              <a:ext uri="{FF2B5EF4-FFF2-40B4-BE49-F238E27FC236}">
                <a16:creationId xmlns:a16="http://schemas.microsoft.com/office/drawing/2014/main" id="{74BB51C3-FCFE-552F-FF2E-2DF20AA210B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D024B3D-9413-0353-EFF7-DC68A10FEC32}"/>
              </a:ext>
            </a:extLst>
          </p:cNvPr>
          <p:cNvSpPr>
            <a:spLocks noGrp="1"/>
          </p:cNvSpPr>
          <p:nvPr>
            <p:ph type="sldNum" sz="quarter" idx="12"/>
          </p:nvPr>
        </p:nvSpPr>
        <p:spPr/>
        <p:txBody>
          <a:bodyPr/>
          <a:lstStyle/>
          <a:p>
            <a:fld id="{9EEA19CD-1F36-43BE-8AD6-A3E6B1DE2969}" type="slidenum">
              <a:rPr lang="en-GB" smtClean="0"/>
              <a:t>‹#›</a:t>
            </a:fld>
            <a:endParaRPr lang="en-GB"/>
          </a:p>
        </p:txBody>
      </p:sp>
    </p:spTree>
    <p:extLst>
      <p:ext uri="{BB962C8B-B14F-4D97-AF65-F5344CB8AC3E}">
        <p14:creationId xmlns:p14="http://schemas.microsoft.com/office/powerpoint/2010/main" val="2476038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58F80-D0BA-B289-357A-07E4BB1355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38F6A19-AC25-6D95-D520-96CB4F8A2D7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997AFF8-506A-4A7C-A550-2A78E251B1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2BF298-6BB9-99C2-9297-F6CD810603EB}"/>
              </a:ext>
            </a:extLst>
          </p:cNvPr>
          <p:cNvSpPr>
            <a:spLocks noGrp="1"/>
          </p:cNvSpPr>
          <p:nvPr>
            <p:ph type="dt" sz="half" idx="10"/>
          </p:nvPr>
        </p:nvSpPr>
        <p:spPr/>
        <p:txBody>
          <a:bodyPr/>
          <a:lstStyle/>
          <a:p>
            <a:fld id="{E473AAFA-1031-4477-9D50-9FF64D857D76}" type="datetimeFigureOut">
              <a:rPr lang="en-GB" smtClean="0"/>
              <a:t>04/07/2024</a:t>
            </a:fld>
            <a:endParaRPr lang="en-GB"/>
          </a:p>
        </p:txBody>
      </p:sp>
      <p:sp>
        <p:nvSpPr>
          <p:cNvPr id="6" name="Footer Placeholder 5">
            <a:extLst>
              <a:ext uri="{FF2B5EF4-FFF2-40B4-BE49-F238E27FC236}">
                <a16:creationId xmlns:a16="http://schemas.microsoft.com/office/drawing/2014/main" id="{AB6839B1-045A-78A2-517C-FB72896F3E2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2643C53-04EE-0C8C-77A6-65C6A8780839}"/>
              </a:ext>
            </a:extLst>
          </p:cNvPr>
          <p:cNvSpPr>
            <a:spLocks noGrp="1"/>
          </p:cNvSpPr>
          <p:nvPr>
            <p:ph type="sldNum" sz="quarter" idx="12"/>
          </p:nvPr>
        </p:nvSpPr>
        <p:spPr/>
        <p:txBody>
          <a:bodyPr/>
          <a:lstStyle/>
          <a:p>
            <a:fld id="{9EEA19CD-1F36-43BE-8AD6-A3E6B1DE2969}" type="slidenum">
              <a:rPr lang="en-GB" smtClean="0"/>
              <a:t>‹#›</a:t>
            </a:fld>
            <a:endParaRPr lang="en-GB"/>
          </a:p>
        </p:txBody>
      </p:sp>
    </p:spTree>
    <p:extLst>
      <p:ext uri="{BB962C8B-B14F-4D97-AF65-F5344CB8AC3E}">
        <p14:creationId xmlns:p14="http://schemas.microsoft.com/office/powerpoint/2010/main" val="3561233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E8D18-63DE-04E1-ECC7-A0C111A93F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EB47529-6646-7584-FDE3-84E2BE3A5C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B2A2BB1-606A-8AF0-6691-FB98CCBC72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C9C3F9-AB6A-7D3A-FFE1-0CE3CAD0826A}"/>
              </a:ext>
            </a:extLst>
          </p:cNvPr>
          <p:cNvSpPr>
            <a:spLocks noGrp="1"/>
          </p:cNvSpPr>
          <p:nvPr>
            <p:ph type="dt" sz="half" idx="10"/>
          </p:nvPr>
        </p:nvSpPr>
        <p:spPr/>
        <p:txBody>
          <a:bodyPr/>
          <a:lstStyle/>
          <a:p>
            <a:fld id="{E473AAFA-1031-4477-9D50-9FF64D857D76}" type="datetimeFigureOut">
              <a:rPr lang="en-GB" smtClean="0"/>
              <a:t>04/07/2024</a:t>
            </a:fld>
            <a:endParaRPr lang="en-GB"/>
          </a:p>
        </p:txBody>
      </p:sp>
      <p:sp>
        <p:nvSpPr>
          <p:cNvPr id="6" name="Footer Placeholder 5">
            <a:extLst>
              <a:ext uri="{FF2B5EF4-FFF2-40B4-BE49-F238E27FC236}">
                <a16:creationId xmlns:a16="http://schemas.microsoft.com/office/drawing/2014/main" id="{5F657D48-B789-EAEF-C2E8-671090FF4E7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7A56048-5CF9-B564-8239-348E748DCDC3}"/>
              </a:ext>
            </a:extLst>
          </p:cNvPr>
          <p:cNvSpPr>
            <a:spLocks noGrp="1"/>
          </p:cNvSpPr>
          <p:nvPr>
            <p:ph type="sldNum" sz="quarter" idx="12"/>
          </p:nvPr>
        </p:nvSpPr>
        <p:spPr/>
        <p:txBody>
          <a:bodyPr/>
          <a:lstStyle/>
          <a:p>
            <a:fld id="{9EEA19CD-1F36-43BE-8AD6-A3E6B1DE2969}" type="slidenum">
              <a:rPr lang="en-GB" smtClean="0"/>
              <a:t>‹#›</a:t>
            </a:fld>
            <a:endParaRPr lang="en-GB"/>
          </a:p>
        </p:txBody>
      </p:sp>
    </p:spTree>
    <p:extLst>
      <p:ext uri="{BB962C8B-B14F-4D97-AF65-F5344CB8AC3E}">
        <p14:creationId xmlns:p14="http://schemas.microsoft.com/office/powerpoint/2010/main" val="3333453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788ED6D-54B4-78CA-63EF-AFA0F64E64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42892F2-FC98-6D18-C7CA-66D1F5AEBF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A980965-767B-4946-4495-FBEC063EB4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73AAFA-1031-4477-9D50-9FF64D857D76}" type="datetimeFigureOut">
              <a:rPr lang="en-GB" smtClean="0"/>
              <a:t>04/07/2024</a:t>
            </a:fld>
            <a:endParaRPr lang="en-GB"/>
          </a:p>
        </p:txBody>
      </p:sp>
      <p:sp>
        <p:nvSpPr>
          <p:cNvPr id="5" name="Footer Placeholder 4">
            <a:extLst>
              <a:ext uri="{FF2B5EF4-FFF2-40B4-BE49-F238E27FC236}">
                <a16:creationId xmlns:a16="http://schemas.microsoft.com/office/drawing/2014/main" id="{25C17CA0-83B1-937D-FA0E-7003B112EE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A383FC3-BDEA-8DAF-87CE-EA779CB632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EA19CD-1F36-43BE-8AD6-A3E6B1DE2969}" type="slidenum">
              <a:rPr lang="en-GB" smtClean="0"/>
              <a:t>‹#›</a:t>
            </a:fld>
            <a:endParaRPr lang="en-GB"/>
          </a:p>
        </p:txBody>
      </p:sp>
    </p:spTree>
    <p:extLst>
      <p:ext uri="{BB962C8B-B14F-4D97-AF65-F5344CB8AC3E}">
        <p14:creationId xmlns:p14="http://schemas.microsoft.com/office/powerpoint/2010/main" val="31109978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4465B8-F4DF-DE06-E0CA-D6801AB86271}"/>
              </a:ext>
            </a:extLst>
          </p:cNvPr>
          <p:cNvSpPr>
            <a:spLocks noGrp="1"/>
          </p:cNvSpPr>
          <p:nvPr>
            <p:ph type="ctrTitle"/>
          </p:nvPr>
        </p:nvSpPr>
        <p:spPr>
          <a:xfrm>
            <a:off x="1524000" y="445477"/>
            <a:ext cx="9144000" cy="4572000"/>
          </a:xfrm>
        </p:spPr>
        <p:txBody>
          <a:bodyPr>
            <a:normAutofit fontScale="90000"/>
          </a:bodyPr>
          <a:lstStyle/>
          <a:p>
            <a:br>
              <a:rPr lang="sv-SE" b="1" dirty="0">
                <a:latin typeface="Bodoni MT" panose="02070603080606020203" pitchFamily="18" charset="0"/>
              </a:rPr>
            </a:br>
            <a:br>
              <a:rPr lang="sv-SE" b="1" dirty="0">
                <a:latin typeface="Bodoni MT" panose="02070603080606020203" pitchFamily="18" charset="0"/>
              </a:rPr>
            </a:br>
            <a:r>
              <a:rPr lang="sv-SE" b="1" dirty="0">
                <a:latin typeface="Bodoni MT" panose="02070603080606020203" pitchFamily="18" charset="0"/>
              </a:rPr>
              <a:t>OT-presentations in </a:t>
            </a:r>
            <a:r>
              <a:rPr lang="sv-SE" b="1" dirty="0" err="1">
                <a:latin typeface="Bodoni MT" panose="02070603080606020203" pitchFamily="18" charset="0"/>
              </a:rPr>
              <a:t>Denmark</a:t>
            </a:r>
            <a:r>
              <a:rPr lang="sv-SE" b="1" dirty="0">
                <a:latin typeface="Bodoni MT" panose="02070603080606020203" pitchFamily="18" charset="0"/>
              </a:rPr>
              <a:t> 29-31.05.2024</a:t>
            </a:r>
            <a:br>
              <a:rPr lang="sv-SE" b="1" dirty="0">
                <a:latin typeface="Bodoni MT" panose="02070603080606020203" pitchFamily="18" charset="0"/>
              </a:rPr>
            </a:br>
            <a:r>
              <a:rPr lang="sv-SE" b="1" dirty="0" err="1">
                <a:latin typeface="Bodoni MT" panose="02070603080606020203" pitchFamily="18" charset="0"/>
              </a:rPr>
              <a:t>based</a:t>
            </a:r>
            <a:r>
              <a:rPr lang="sv-SE" b="1" dirty="0">
                <a:latin typeface="Bodoni MT" panose="02070603080606020203" pitchFamily="18" charset="0"/>
              </a:rPr>
              <a:t> o</a:t>
            </a:r>
            <a:r>
              <a:rPr lang="en-US" b="1" dirty="0">
                <a:latin typeface="Bodoni MT" panose="02070603080606020203" pitchFamily="18" charset="0"/>
              </a:rPr>
              <a:t>n the new Norwegian book on the need for international solidarity vs right wing nationalism</a:t>
            </a:r>
            <a:endParaRPr lang="en-GB" b="1" dirty="0">
              <a:latin typeface="Bodoni MT" panose="02070603080606020203" pitchFamily="18" charset="0"/>
            </a:endParaRPr>
          </a:p>
        </p:txBody>
      </p:sp>
    </p:spTree>
    <p:extLst>
      <p:ext uri="{BB962C8B-B14F-4D97-AF65-F5344CB8AC3E}">
        <p14:creationId xmlns:p14="http://schemas.microsoft.com/office/powerpoint/2010/main" val="3733129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8A4B5E-62D0-4B08-878D-897B53966496}"/>
              </a:ext>
            </a:extLst>
          </p:cNvPr>
          <p:cNvSpPr>
            <a:spLocks noGrp="1"/>
          </p:cNvSpPr>
          <p:nvPr>
            <p:ph idx="1"/>
          </p:nvPr>
        </p:nvSpPr>
        <p:spPr>
          <a:xfrm>
            <a:off x="838200" y="287676"/>
            <a:ext cx="10515600" cy="6441897"/>
          </a:xfrm>
        </p:spPr>
        <p:txBody>
          <a:bodyPr>
            <a:normAutofit/>
          </a:bodyPr>
          <a:lstStyle/>
          <a:p>
            <a:pPr indent="0" algn="ctr">
              <a:lnSpc>
                <a:spcPct val="107000"/>
              </a:lnSpc>
              <a:buNone/>
            </a:pPr>
            <a:r>
              <a:rPr lang="en-GB" sz="3000" b="1" dirty="0">
                <a:latin typeface="Bodoni MT" panose="02070603080606020203" pitchFamily="18" charset="0"/>
                <a:ea typeface="Calibri" panose="020F0502020204030204" pitchFamily="34" charset="0"/>
                <a:cs typeface="Arial" panose="020B0604020202020204" pitchFamily="34" charset="0"/>
              </a:rPr>
              <a:t>F</a:t>
            </a:r>
            <a:r>
              <a:rPr lang="en-GB" sz="3000" b="1" dirty="0">
                <a:effectLst/>
                <a:latin typeface="Bodoni MT" panose="02070603080606020203" pitchFamily="18" charset="0"/>
                <a:ea typeface="Calibri" panose="020F0502020204030204" pitchFamily="34" charset="0"/>
                <a:cs typeface="Arial" panose="020B0604020202020204" pitchFamily="34" charset="0"/>
              </a:rPr>
              <a:t>our arguments for democratisation</a:t>
            </a:r>
            <a:endParaRPr lang="en-GB" sz="3000" dirty="0">
              <a:effectLst/>
              <a:latin typeface="Bodoni MT" panose="02070603080606020203" pitchFamily="18" charset="0"/>
              <a:ea typeface="Calibri" panose="020F0502020204030204" pitchFamily="34" charset="0"/>
              <a:cs typeface="Arial" panose="020B0604020202020204" pitchFamily="34" charset="0"/>
            </a:endParaRPr>
          </a:p>
          <a:p>
            <a:pPr marL="342900" lvl="0" indent="-342900">
              <a:lnSpc>
                <a:spcPct val="107000"/>
              </a:lnSpc>
              <a:spcBef>
                <a:spcPts val="0"/>
              </a:spcBef>
              <a:buFont typeface="+mj-lt"/>
              <a:buAutoNum type="arabicPeriod"/>
            </a:pPr>
            <a:r>
              <a:rPr lang="en-GB" sz="2400" b="1" dirty="0">
                <a:effectLst/>
                <a:latin typeface="Bodoni MT" panose="02070603080606020203" pitchFamily="18" charset="0"/>
                <a:ea typeface="Calibri" panose="020F0502020204030204" pitchFamily="34" charset="0"/>
                <a:cs typeface="Arial" panose="020B0604020202020204" pitchFamily="34" charset="0"/>
              </a:rPr>
              <a:t>Less state-controlled economy </a:t>
            </a:r>
            <a:r>
              <a:rPr lang="en-GB" sz="2400" b="1" dirty="0">
                <a:effectLst/>
                <a:latin typeface="Bodoni MT" panose="02070603080606020203" pitchFamily="18" charset="0"/>
                <a:ea typeface="Calibri" panose="020F0502020204030204" pitchFamily="34" charset="0"/>
                <a:cs typeface="Arial" panose="020B0604020202020204" pitchFamily="34" charset="0"/>
                <a:sym typeface="Wingdings" panose="05000000000000000000" pitchFamily="2" charset="2"/>
              </a:rPr>
              <a:t></a:t>
            </a:r>
            <a:r>
              <a:rPr lang="en-GB" sz="2400" b="1" dirty="0">
                <a:effectLst/>
                <a:latin typeface="Bodoni MT" panose="02070603080606020203" pitchFamily="18" charset="0"/>
                <a:ea typeface="Calibri" panose="020F0502020204030204" pitchFamily="34" charset="0"/>
                <a:cs typeface="Arial" panose="020B0604020202020204" pitchFamily="34" charset="0"/>
              </a:rPr>
              <a:t> demands for the rule of law and freedoms...</a:t>
            </a:r>
            <a:endParaRPr lang="en-GB" sz="2400" dirty="0">
              <a:effectLst/>
              <a:latin typeface="Bodoni MT" panose="02070603080606020203" pitchFamily="18" charset="0"/>
              <a:ea typeface="Calibri" panose="020F0502020204030204" pitchFamily="34" charset="0"/>
              <a:cs typeface="Arial" panose="020B0604020202020204" pitchFamily="34" charset="0"/>
            </a:endParaRPr>
          </a:p>
          <a:p>
            <a:pPr marL="342900" lvl="0" indent="-342900">
              <a:lnSpc>
                <a:spcPct val="107000"/>
              </a:lnSpc>
              <a:spcBef>
                <a:spcPts val="0"/>
              </a:spcBef>
              <a:buFont typeface="+mj-lt"/>
              <a:buAutoNum type="arabicPeriod"/>
            </a:pPr>
            <a:r>
              <a:rPr lang="en-GB" sz="2400" b="1" dirty="0">
                <a:effectLst/>
                <a:latin typeface="Bodoni MT" panose="02070603080606020203" pitchFamily="18" charset="0"/>
                <a:ea typeface="Calibri" panose="020F0502020204030204" pitchFamily="34" charset="0"/>
                <a:cs typeface="Arial" panose="020B0604020202020204" pitchFamily="34" charset="0"/>
              </a:rPr>
              <a:t>Negotiations with reformists about new democratic rules of the game/institutions - to which even the powerful are assumed to adapt. </a:t>
            </a:r>
            <a:r>
              <a:rPr lang="en-GB" sz="2400" b="1" dirty="0">
                <a:latin typeface="Bodoni MT" panose="02070603080606020203" pitchFamily="18" charset="0"/>
                <a:ea typeface="Calibri" panose="020F0502020204030204" pitchFamily="34" charset="0"/>
                <a:cs typeface="Arial" panose="020B0604020202020204" pitchFamily="34" charset="0"/>
              </a:rPr>
              <a:t>Plus more conservative </a:t>
            </a:r>
            <a:r>
              <a:rPr lang="en-GB" sz="2400" b="1" dirty="0">
                <a:effectLst/>
                <a:latin typeface="Bodoni MT" panose="02070603080606020203" pitchFamily="18" charset="0"/>
                <a:ea typeface="Calibri" panose="020F0502020204030204" pitchFamily="34" charset="0"/>
                <a:cs typeface="Arial" panose="020B0604020202020204" pitchFamily="34" charset="0"/>
              </a:rPr>
              <a:t>idea that a strong state must come first, "sequencing democracy".</a:t>
            </a:r>
            <a:endParaRPr lang="en-GB" sz="2400" dirty="0">
              <a:effectLst/>
              <a:latin typeface="Bodoni MT" panose="02070603080606020203" pitchFamily="18" charset="0"/>
              <a:ea typeface="Calibri" panose="020F0502020204030204" pitchFamily="34" charset="0"/>
              <a:cs typeface="Arial" panose="020B0604020202020204" pitchFamily="34" charset="0"/>
            </a:endParaRPr>
          </a:p>
          <a:p>
            <a:pPr marL="342900" lvl="0" indent="-342900">
              <a:lnSpc>
                <a:spcPct val="107000"/>
              </a:lnSpc>
              <a:spcBef>
                <a:spcPts val="0"/>
              </a:spcBef>
              <a:buFont typeface="+mj-lt"/>
              <a:buAutoNum type="arabicPeriod"/>
            </a:pPr>
            <a:r>
              <a:rPr lang="en-GB" sz="2400" b="1" dirty="0">
                <a:latin typeface="Bodoni MT" panose="02070603080606020203" pitchFamily="18" charset="0"/>
                <a:ea typeface="Calibri" panose="020F0502020204030204" pitchFamily="34" charset="0"/>
                <a:cs typeface="Arial" panose="020B0604020202020204" pitchFamily="34" charset="0"/>
                <a:sym typeface="Wingdings" panose="05000000000000000000" pitchFamily="2" charset="2"/>
              </a:rPr>
              <a:t> </a:t>
            </a:r>
            <a:r>
              <a:rPr lang="en-GB" sz="2400" b="1" dirty="0">
                <a:effectLst/>
                <a:latin typeface="Bodoni MT" panose="02070603080606020203" pitchFamily="18" charset="0"/>
                <a:ea typeface="Calibri" panose="020F0502020204030204" pitchFamily="34" charset="0"/>
                <a:cs typeface="Arial" panose="020B0604020202020204" pitchFamily="34" charset="0"/>
              </a:rPr>
              <a:t>interventions against the enemies of democracy - "wars against terror"</a:t>
            </a:r>
            <a:endParaRPr lang="en-GB" sz="2400" dirty="0">
              <a:effectLst/>
              <a:latin typeface="Bodoni MT" panose="02070603080606020203" pitchFamily="18" charset="0"/>
              <a:ea typeface="Calibri" panose="020F0502020204030204" pitchFamily="34" charset="0"/>
              <a:cs typeface="Arial" panose="020B0604020202020204" pitchFamily="34" charset="0"/>
            </a:endParaRPr>
          </a:p>
          <a:p>
            <a:pPr marL="342900" lvl="0" indent="-342900">
              <a:lnSpc>
                <a:spcPct val="107000"/>
              </a:lnSpc>
              <a:spcBef>
                <a:spcPts val="0"/>
              </a:spcBef>
              <a:buFont typeface="+mj-lt"/>
              <a:buAutoNum type="arabicPeriod"/>
            </a:pPr>
            <a:r>
              <a:rPr lang="en-GB" sz="2400" b="1" dirty="0">
                <a:effectLst/>
                <a:latin typeface="Bodoni MT" panose="02070603080606020203" pitchFamily="18" charset="0"/>
                <a:ea typeface="Calibri" panose="020F0502020204030204" pitchFamily="34" charset="0"/>
                <a:cs typeface="Arial" panose="020B0604020202020204" pitchFamily="34" charset="0"/>
              </a:rPr>
              <a:t>In contrast, radical liberals and social democratically oriented actors</a:t>
            </a:r>
            <a:r>
              <a:rPr lang="en-GB" sz="2400" b="1" dirty="0">
                <a:latin typeface="Bodoni MT" panose="02070603080606020203" pitchFamily="18" charset="0"/>
                <a:ea typeface="Calibri" panose="020F0502020204030204" pitchFamily="34" charset="0"/>
                <a:cs typeface="Arial" panose="020B0604020202020204" pitchFamily="34" charset="0"/>
              </a:rPr>
              <a:t>: </a:t>
            </a:r>
            <a:r>
              <a:rPr lang="en-GB" sz="2400" b="1" dirty="0">
                <a:effectLst/>
                <a:latin typeface="Bodoni MT" panose="02070603080606020203" pitchFamily="18" charset="0"/>
                <a:ea typeface="Calibri" panose="020F0502020204030204" pitchFamily="34" charset="0"/>
                <a:cs typeface="Arial" panose="020B0604020202020204" pitchFamily="34" charset="0"/>
              </a:rPr>
              <a:t>genuine democratisation </a:t>
            </a:r>
            <a:r>
              <a:rPr lang="en-GB" sz="2400" b="1" dirty="0">
                <a:latin typeface="Bodoni MT" panose="02070603080606020203" pitchFamily="18" charset="0"/>
                <a:ea typeface="Calibri" panose="020F0502020204030204" pitchFamily="34" charset="0"/>
                <a:cs typeface="Arial" panose="020B0604020202020204" pitchFamily="34" charset="0"/>
              </a:rPr>
              <a:t>indeed</a:t>
            </a:r>
            <a:r>
              <a:rPr lang="en-GB" sz="2400" b="1" dirty="0">
                <a:effectLst/>
                <a:latin typeface="Bodoni MT" panose="02070603080606020203" pitchFamily="18" charset="0"/>
                <a:ea typeface="Calibri" panose="020F0502020204030204" pitchFamily="34" charset="0"/>
                <a:cs typeface="Arial" panose="020B0604020202020204" pitchFamily="34" charset="0"/>
              </a:rPr>
              <a:t> possible, but only if </a:t>
            </a:r>
            <a:r>
              <a:rPr lang="en-GB" sz="2400" b="1" dirty="0">
                <a:latin typeface="Bodoni MT" panose="02070603080606020203" pitchFamily="18" charset="0"/>
                <a:ea typeface="Calibri" panose="020F0502020204030204" pitchFamily="34" charset="0"/>
                <a:cs typeface="Arial" panose="020B0604020202020204" pitchFamily="34" charset="0"/>
              </a:rPr>
              <a:t>vulnerable people</a:t>
            </a:r>
            <a:r>
              <a:rPr lang="en-GB" sz="2400" b="1" dirty="0">
                <a:effectLst/>
                <a:latin typeface="Bodoni MT" panose="02070603080606020203" pitchFamily="18" charset="0"/>
                <a:ea typeface="Calibri" panose="020F0502020204030204" pitchFamily="34" charset="0"/>
                <a:cs typeface="Arial" panose="020B0604020202020204" pitchFamily="34" charset="0"/>
              </a:rPr>
              <a:t> were also strengthened and included.</a:t>
            </a:r>
            <a:endParaRPr lang="en-GB" sz="2400" dirty="0">
              <a:effectLst/>
              <a:latin typeface="Bodoni MT" panose="02070603080606020203" pitchFamily="18" charset="0"/>
              <a:ea typeface="Calibri" panose="020F0502020204030204" pitchFamily="34" charset="0"/>
              <a:cs typeface="Arial" panose="020B0604020202020204" pitchFamily="34" charset="0"/>
            </a:endParaRPr>
          </a:p>
          <a:p>
            <a:pPr marL="0" indent="0" algn="ctr">
              <a:lnSpc>
                <a:spcPct val="107000"/>
              </a:lnSpc>
              <a:spcAft>
                <a:spcPts val="800"/>
              </a:spcAft>
              <a:buNone/>
            </a:pPr>
            <a:r>
              <a:rPr lang="en-GB" sz="3000" b="1" dirty="0">
                <a:effectLst/>
                <a:latin typeface="Bodoni MT" panose="02070603080606020203" pitchFamily="18" charset="0"/>
                <a:ea typeface="Calibri" panose="020F0502020204030204" pitchFamily="34" charset="0"/>
                <a:cs typeface="Arial" panose="020B0604020202020204" pitchFamily="34" charset="0"/>
              </a:rPr>
              <a:t>What happened?</a:t>
            </a:r>
            <a:endParaRPr lang="en-GB" sz="3000" dirty="0">
              <a:effectLst/>
              <a:latin typeface="Bodoni MT" panose="02070603080606020203" pitchFamily="18" charset="0"/>
              <a:ea typeface="Calibri" panose="020F0502020204030204" pitchFamily="34" charset="0"/>
              <a:cs typeface="Arial" panose="020B0604020202020204" pitchFamily="34" charset="0"/>
            </a:endParaRPr>
          </a:p>
          <a:p>
            <a:pPr marL="0">
              <a:lnSpc>
                <a:spcPct val="107000"/>
              </a:lnSpc>
              <a:spcBef>
                <a:spcPts val="0"/>
              </a:spcBef>
            </a:pPr>
            <a:r>
              <a:rPr lang="en-GB" sz="2400" b="1" dirty="0">
                <a:effectLst/>
                <a:latin typeface="Bodoni MT" panose="02070603080606020203" pitchFamily="18" charset="0"/>
                <a:ea typeface="Calibri" panose="020F0502020204030204" pitchFamily="34" charset="0"/>
                <a:cs typeface="Arial" panose="020B0604020202020204" pitchFamily="34" charset="0"/>
              </a:rPr>
              <a:t>None of the arguments really proved viable. </a:t>
            </a:r>
            <a:endParaRPr lang="en-GB" sz="2400" dirty="0">
              <a:latin typeface="Bodoni MT" panose="02070603080606020203" pitchFamily="18" charset="0"/>
              <a:ea typeface="Calibri" panose="020F0502020204030204" pitchFamily="34" charset="0"/>
              <a:cs typeface="Arial" panose="020B0604020202020204" pitchFamily="34" charset="0"/>
            </a:endParaRPr>
          </a:p>
          <a:p>
            <a:pPr marL="0">
              <a:lnSpc>
                <a:spcPct val="107000"/>
              </a:lnSpc>
              <a:spcBef>
                <a:spcPts val="0"/>
              </a:spcBef>
            </a:pPr>
            <a:r>
              <a:rPr lang="en-GB" sz="2400" b="1" dirty="0">
                <a:solidFill>
                  <a:srgbClr val="202124"/>
                </a:solidFill>
                <a:effectLst/>
                <a:latin typeface="Bodoni MT" panose="02070603080606020203" pitchFamily="18" charset="0"/>
                <a:ea typeface="Calibri" panose="020F0502020204030204" pitchFamily="34" charset="0"/>
                <a:cs typeface="Arial" panose="020B0604020202020204" pitchFamily="34" charset="0"/>
              </a:rPr>
              <a:t>Seven out of ten people live in non-democracies again.</a:t>
            </a:r>
            <a:endParaRPr lang="en-GB" sz="2400" dirty="0">
              <a:latin typeface="Bodoni MT" panose="02070603080606020203" pitchFamily="18" charset="0"/>
              <a:ea typeface="Calibri" panose="020F0502020204030204" pitchFamily="34" charset="0"/>
              <a:cs typeface="Arial" panose="020B0604020202020204" pitchFamily="34" charset="0"/>
            </a:endParaRPr>
          </a:p>
          <a:p>
            <a:pPr marL="0">
              <a:lnSpc>
                <a:spcPct val="107000"/>
              </a:lnSpc>
              <a:spcBef>
                <a:spcPts val="0"/>
              </a:spcBef>
            </a:pPr>
            <a:r>
              <a:rPr lang="en-GB" sz="2400" b="1" dirty="0">
                <a:solidFill>
                  <a:srgbClr val="202124"/>
                </a:solidFill>
                <a:latin typeface="Bodoni MT" panose="02070603080606020203" pitchFamily="18" charset="0"/>
                <a:ea typeface="Times New Roman" panose="02020603050405020304" pitchFamily="18" charset="0"/>
                <a:cs typeface="Courier New" panose="02070309020205020404" pitchFamily="49" charset="0"/>
              </a:rPr>
              <a:t>Globally, </a:t>
            </a:r>
            <a:r>
              <a:rPr lang="en-GB" sz="2400" b="1" dirty="0">
                <a:solidFill>
                  <a:srgbClr val="202124"/>
                </a:solidFill>
                <a:effectLst/>
                <a:latin typeface="Bodoni MT" panose="02070603080606020203" pitchFamily="18" charset="0"/>
                <a:ea typeface="Times New Roman" panose="02020603050405020304" pitchFamily="18" charset="0"/>
                <a:cs typeface="Courier New" panose="02070309020205020404" pitchFamily="49" charset="0"/>
              </a:rPr>
              <a:t>rightist (&amp; some leftist) 'strong-</a:t>
            </a:r>
            <a:r>
              <a:rPr lang="en-GB" sz="2400" b="1" dirty="0">
                <a:solidFill>
                  <a:srgbClr val="202124"/>
                </a:solidFill>
                <a:latin typeface="Bodoni MT" panose="02070603080606020203" pitchFamily="18" charset="0"/>
                <a:ea typeface="Times New Roman" panose="02020603050405020304" pitchFamily="18" charset="0"/>
                <a:cs typeface="Courier New" panose="02070309020205020404" pitchFamily="49" charset="0"/>
              </a:rPr>
              <a:t>l</a:t>
            </a:r>
            <a:r>
              <a:rPr lang="en-GB" sz="2400" b="1" dirty="0">
                <a:solidFill>
                  <a:srgbClr val="202124"/>
                </a:solidFill>
                <a:effectLst/>
                <a:latin typeface="Bodoni MT" panose="02070603080606020203" pitchFamily="18" charset="0"/>
                <a:ea typeface="Times New Roman" panose="02020603050405020304" pitchFamily="18" charset="0"/>
                <a:cs typeface="Courier New" panose="02070309020205020404" pitchFamily="49" charset="0"/>
              </a:rPr>
              <a:t>eader-regim</a:t>
            </a:r>
            <a:r>
              <a:rPr lang="en-GB" sz="2400" b="1" dirty="0">
                <a:solidFill>
                  <a:srgbClr val="202124"/>
                </a:solidFill>
                <a:latin typeface="Bodoni MT" panose="02070603080606020203" pitchFamily="18" charset="0"/>
                <a:ea typeface="Times New Roman" panose="02020603050405020304" pitchFamily="18" charset="0"/>
                <a:cs typeface="Courier New" panose="02070309020205020404" pitchFamily="49" charset="0"/>
              </a:rPr>
              <a:t>es</a:t>
            </a:r>
            <a:r>
              <a:rPr lang="en-GB" sz="2400" b="1" dirty="0">
                <a:solidFill>
                  <a:srgbClr val="202124"/>
                </a:solidFill>
                <a:effectLst/>
                <a:latin typeface="Bodoni MT" panose="02070603080606020203" pitchFamily="18" charset="0"/>
                <a:ea typeface="Times New Roman" panose="02020603050405020304" pitchFamily="18" charset="0"/>
                <a:cs typeface="Courier New" panose="02070309020205020404" pitchFamily="49" charset="0"/>
              </a:rPr>
              <a:t>' taken over. </a:t>
            </a:r>
            <a:endParaRPr lang="en-GB" sz="2400" dirty="0">
              <a:latin typeface="Bodoni MT" panose="02070603080606020203" pitchFamily="18" charset="0"/>
              <a:ea typeface="Times New Roman" panose="02020603050405020304" pitchFamily="18" charset="0"/>
              <a:cs typeface="Arial" panose="020B0604020202020204" pitchFamily="34" charset="0"/>
            </a:endParaRPr>
          </a:p>
          <a:p>
            <a:pPr marL="0">
              <a:lnSpc>
                <a:spcPct val="107000"/>
              </a:lnSpc>
              <a:spcBef>
                <a:spcPts val="0"/>
              </a:spcBef>
            </a:pPr>
            <a:r>
              <a:rPr lang="en-GB" sz="2400" b="1" dirty="0">
                <a:solidFill>
                  <a:srgbClr val="202124"/>
                </a:solidFill>
                <a:effectLst/>
                <a:latin typeface="Bodoni MT" panose="02070603080606020203" pitchFamily="18" charset="0"/>
                <a:ea typeface="Times New Roman" panose="02020603050405020304" pitchFamily="18" charset="0"/>
                <a:cs typeface="Courier New" panose="02070309020205020404" pitchFamily="49" charset="0"/>
              </a:rPr>
              <a:t>Few exceptions (e.g. Kerala &amp; Latin America's Brazil, Chile and Colombia)</a:t>
            </a:r>
            <a:endParaRPr lang="en-GB" sz="2400" dirty="0">
              <a:effectLst/>
              <a:latin typeface="Bodoni MT" panose="02070603080606020203" pitchFamily="18" charset="0"/>
              <a:ea typeface="Calibri" panose="020F0502020204030204" pitchFamily="34" charset="0"/>
              <a:cs typeface="Arial" panose="020B0604020202020204" pitchFamily="34" charset="0"/>
            </a:endParaRPr>
          </a:p>
          <a:p>
            <a:pPr marL="0" indent="0">
              <a:buNone/>
            </a:pPr>
            <a:endParaRPr lang="en-GB" dirty="0"/>
          </a:p>
        </p:txBody>
      </p:sp>
    </p:spTree>
    <p:extLst>
      <p:ext uri="{BB962C8B-B14F-4D97-AF65-F5344CB8AC3E}">
        <p14:creationId xmlns:p14="http://schemas.microsoft.com/office/powerpoint/2010/main" val="29367152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AB805-CA79-BBD8-5F89-FDD888086C0C}"/>
              </a:ext>
            </a:extLst>
          </p:cNvPr>
          <p:cNvSpPr>
            <a:spLocks noGrp="1"/>
          </p:cNvSpPr>
          <p:nvPr>
            <p:ph type="title"/>
          </p:nvPr>
        </p:nvSpPr>
        <p:spPr>
          <a:xfrm>
            <a:off x="838200" y="365125"/>
            <a:ext cx="10515600" cy="1073257"/>
          </a:xfrm>
        </p:spPr>
        <p:txBody>
          <a:bodyPr>
            <a:noAutofit/>
          </a:bodyPr>
          <a:lstStyle/>
          <a:p>
            <a:pPr algn="ctr"/>
            <a:r>
              <a:rPr lang="en-GB" sz="3000" b="1" dirty="0">
                <a:latin typeface="Bodoni MT" panose="02070603080606020203" pitchFamily="18" charset="0"/>
              </a:rPr>
              <a:t>Why </a:t>
            </a:r>
            <a:r>
              <a:rPr lang="en-GB" sz="3000" b="1" dirty="0">
                <a:solidFill>
                  <a:srgbClr val="202124"/>
                </a:solidFill>
                <a:effectLst/>
                <a:latin typeface="Bodoni MT" panose="02070603080606020203" pitchFamily="18" charset="0"/>
                <a:ea typeface="Times New Roman" panose="02020603050405020304" pitchFamily="18" charset="0"/>
                <a:cs typeface="Courier New" panose="02070309020205020404" pitchFamily="49" charset="0"/>
              </a:rPr>
              <a:t>did first the anti-colonial &amp; then the liberal wave of democracy fail</a:t>
            </a:r>
            <a:r>
              <a:rPr lang="en-GB" sz="3000" b="1" dirty="0">
                <a:solidFill>
                  <a:srgbClr val="202124"/>
                </a:solidFill>
                <a:latin typeface="Bodoni MT" panose="02070603080606020203" pitchFamily="18" charset="0"/>
                <a:ea typeface="Times New Roman" panose="02020603050405020304" pitchFamily="18" charset="0"/>
                <a:cs typeface="Courier New" panose="02070309020205020404" pitchFamily="49" charset="0"/>
              </a:rPr>
              <a:t>? </a:t>
            </a:r>
            <a:r>
              <a:rPr lang="en-GB" sz="3000" b="1" dirty="0">
                <a:solidFill>
                  <a:srgbClr val="202124"/>
                </a:solidFill>
                <a:effectLst/>
                <a:latin typeface="Bodoni MT" panose="02070603080606020203" pitchFamily="18" charset="0"/>
                <a:ea typeface="Times New Roman" panose="02020603050405020304" pitchFamily="18" charset="0"/>
                <a:cs typeface="Courier New" panose="02070309020205020404" pitchFamily="49" charset="0"/>
              </a:rPr>
              <a:t>Are there any openings?</a:t>
            </a:r>
            <a:endParaRPr lang="en-GB" sz="3000" b="1" dirty="0">
              <a:latin typeface="Bodoni MT" panose="02070603080606020203" pitchFamily="18" charset="0"/>
            </a:endParaRPr>
          </a:p>
        </p:txBody>
      </p:sp>
      <p:sp>
        <p:nvSpPr>
          <p:cNvPr id="3" name="Content Placeholder 2">
            <a:extLst>
              <a:ext uri="{FF2B5EF4-FFF2-40B4-BE49-F238E27FC236}">
                <a16:creationId xmlns:a16="http://schemas.microsoft.com/office/drawing/2014/main" id="{6528B749-F9BF-1419-A30F-47AA87F2E8FD}"/>
              </a:ext>
            </a:extLst>
          </p:cNvPr>
          <p:cNvSpPr>
            <a:spLocks noGrp="1"/>
          </p:cNvSpPr>
          <p:nvPr>
            <p:ph idx="1"/>
          </p:nvPr>
        </p:nvSpPr>
        <p:spPr>
          <a:xfrm>
            <a:off x="838200" y="1438382"/>
            <a:ext cx="10515600" cy="5332288"/>
          </a:xfrm>
        </p:spPr>
        <p:txBody>
          <a:bodyPr>
            <a:normAutofit fontScale="92500" lnSpcReduction="10000"/>
          </a:bodyPr>
          <a:lstStyle/>
          <a:p>
            <a:pPr marL="0" indent="0" algn="ctr">
              <a:lnSpc>
                <a:spcPct val="107000"/>
              </a:lnSpc>
              <a:spcBef>
                <a:spcPts val="0"/>
              </a:spcBef>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GB" sz="2600" b="1" dirty="0">
                <a:solidFill>
                  <a:srgbClr val="202124"/>
                </a:solidFill>
                <a:latin typeface="Bodoni MT" panose="02070603080606020203" pitchFamily="18" charset="0"/>
                <a:ea typeface="Times New Roman" panose="02020603050405020304" pitchFamily="18" charset="0"/>
                <a:cs typeface="Courier New" panose="02070309020205020404" pitchFamily="49" charset="0"/>
              </a:rPr>
              <a:t>B</a:t>
            </a:r>
            <a:r>
              <a:rPr lang="en-GB" sz="2600" b="1" dirty="0">
                <a:solidFill>
                  <a:srgbClr val="202124"/>
                </a:solidFill>
                <a:effectLst/>
                <a:latin typeface="Bodoni MT" panose="02070603080606020203" pitchFamily="18" charset="0"/>
                <a:ea typeface="Times New Roman" panose="02020603050405020304" pitchFamily="18" charset="0"/>
                <a:cs typeface="Courier New" panose="02070309020205020404" pitchFamily="49" charset="0"/>
              </a:rPr>
              <a:t>ook looks into several critical cases, as politics is contextual</a:t>
            </a:r>
            <a:endParaRPr lang="en-GB" sz="2700" b="1" dirty="0">
              <a:solidFill>
                <a:srgbClr val="202124"/>
              </a:solidFill>
              <a:effectLst/>
              <a:latin typeface="Bodoni MT" panose="02070603080606020203" pitchFamily="18" charset="0"/>
              <a:ea typeface="Times New Roman" panose="02020603050405020304" pitchFamily="18" charset="0"/>
              <a:cs typeface="Courier New" panose="02070309020205020404" pitchFamily="49" charset="0"/>
            </a:endParaRPr>
          </a:p>
          <a:p>
            <a:pPr marL="0" indent="0" algn="ctr">
              <a:lnSpc>
                <a:spcPct val="1070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GB" sz="2700" b="1" dirty="0">
                <a:solidFill>
                  <a:srgbClr val="202124"/>
                </a:solidFill>
                <a:latin typeface="Bodoni MT" panose="02070603080606020203" pitchFamily="18" charset="0"/>
                <a:ea typeface="Times New Roman" panose="02020603050405020304" pitchFamily="18" charset="0"/>
                <a:cs typeface="Courier New" panose="02070309020205020404" pitchFamily="49" charset="0"/>
              </a:rPr>
              <a:t>but the general results points to t</a:t>
            </a:r>
            <a:r>
              <a:rPr lang="en-GB" sz="2700" b="1" dirty="0">
                <a:solidFill>
                  <a:srgbClr val="202124"/>
                </a:solidFill>
                <a:effectLst/>
                <a:latin typeface="Bodoni MT" panose="02070603080606020203" pitchFamily="18" charset="0"/>
                <a:ea typeface="Times New Roman" panose="02020603050405020304" pitchFamily="18" charset="0"/>
                <a:cs typeface="Courier New" panose="02070309020205020404" pitchFamily="49" charset="0"/>
              </a:rPr>
              <a:t>hree prime causes, and one way ahead</a:t>
            </a:r>
          </a:p>
          <a:p>
            <a:pPr marL="514350" indent="-514350">
              <a:lnSpc>
                <a:spcPct val="107000"/>
              </a:lnSpc>
              <a:spcAft>
                <a:spcPts val="800"/>
              </a:spcAft>
              <a:buAutoNum type="arabicPeriod"/>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GB" sz="3000" b="1" dirty="0">
                <a:solidFill>
                  <a:srgbClr val="202124"/>
                </a:solidFill>
                <a:effectLst/>
                <a:latin typeface="Bodoni MT" panose="02070603080606020203" pitchFamily="18" charset="0"/>
                <a:ea typeface="Times New Roman" panose="02020603050405020304" pitchFamily="18" charset="0"/>
                <a:cs typeface="Courier New" panose="02070309020205020404" pitchFamily="49" charset="0"/>
              </a:rPr>
              <a:t>Fragmented </a:t>
            </a:r>
            <a:r>
              <a:rPr lang="en-GB" sz="3000" b="1" dirty="0">
                <a:solidFill>
                  <a:srgbClr val="202124"/>
                </a:solidFill>
                <a:latin typeface="Bodoni MT" panose="02070603080606020203" pitchFamily="18" charset="0"/>
                <a:ea typeface="Times New Roman" panose="02020603050405020304" pitchFamily="18" charset="0"/>
                <a:cs typeface="Courier New" panose="02070309020205020404" pitchFamily="49" charset="0"/>
              </a:rPr>
              <a:t>c</a:t>
            </a:r>
            <a:r>
              <a:rPr lang="en-GB" sz="3000" b="1" dirty="0">
                <a:solidFill>
                  <a:srgbClr val="202124"/>
                </a:solidFill>
                <a:effectLst/>
                <a:latin typeface="Bodoni MT" panose="02070603080606020203" pitchFamily="18" charset="0"/>
                <a:ea typeface="Times New Roman" panose="02020603050405020304" pitchFamily="18" charset="0"/>
                <a:cs typeface="Courier New" panose="02070309020205020404" pitchFamily="49" charset="0"/>
              </a:rPr>
              <a:t>lass base</a:t>
            </a: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GB" sz="2400" b="1" dirty="0">
                <a:solidFill>
                  <a:srgbClr val="202124"/>
                </a:solidFill>
                <a:effectLst/>
                <a:latin typeface="Bodoni MT" panose="02070603080606020203" pitchFamily="18" charset="0"/>
                <a:ea typeface="Calibri" panose="020F0502020204030204" pitchFamily="34" charset="0"/>
                <a:cs typeface="Arial" panose="020B0604020202020204" pitchFamily="34" charset="0"/>
              </a:rPr>
              <a:t>No broad bourgeoisie and strong working class for democracy. </a:t>
            </a:r>
            <a:r>
              <a:rPr lang="en-GB" sz="2400" b="1" dirty="0">
                <a:solidFill>
                  <a:srgbClr val="202124"/>
                </a:solidFill>
                <a:latin typeface="Bodoni MT" panose="02070603080606020203" pitchFamily="18" charset="0"/>
                <a:ea typeface="Calibri" panose="020F0502020204030204" pitchFamily="34" charset="0"/>
                <a:cs typeface="Arial" panose="020B0604020202020204" pitchFamily="34" charset="0"/>
              </a:rPr>
              <a:t>N</a:t>
            </a:r>
            <a:r>
              <a:rPr lang="en-GB" sz="2400" b="1" dirty="0">
                <a:solidFill>
                  <a:srgbClr val="202124"/>
                </a:solidFill>
                <a:effectLst/>
                <a:latin typeface="Bodoni MT" panose="02070603080606020203" pitchFamily="18" charset="0"/>
                <a:ea typeface="Calibri" panose="020F0502020204030204" pitchFamily="34" charset="0"/>
                <a:cs typeface="Arial" panose="020B0604020202020204" pitchFamily="34" charset="0"/>
              </a:rPr>
              <a:t>othing like the same investment in the South as in the Northwest after WW2. </a:t>
            </a:r>
            <a:r>
              <a:rPr lang="en-GB" sz="2400" b="1" dirty="0">
                <a:solidFill>
                  <a:srgbClr val="202124"/>
                </a:solidFill>
                <a:latin typeface="Bodoni MT" panose="02070603080606020203" pitchFamily="18" charset="0"/>
                <a:ea typeface="Calibri" panose="020F0502020204030204" pitchFamily="34" charset="0"/>
                <a:cs typeface="Arial" panose="020B0604020202020204" pitchFamily="34" charset="0"/>
              </a:rPr>
              <a:t>P</a:t>
            </a:r>
            <a:r>
              <a:rPr lang="en-GB" sz="2400" b="1" dirty="0">
                <a:solidFill>
                  <a:srgbClr val="202124"/>
                </a:solidFill>
                <a:effectLst/>
                <a:latin typeface="Bodoni MT" panose="02070603080606020203" pitchFamily="18" charset="0"/>
                <a:ea typeface="Calibri" panose="020F0502020204030204" pitchFamily="34" charset="0"/>
                <a:cs typeface="Arial" panose="020B0604020202020204" pitchFamily="34" charset="0"/>
              </a:rPr>
              <a:t>artial exceptions of South Korea and Taiwan.</a:t>
            </a: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GB" sz="2400" b="1" dirty="0">
                <a:solidFill>
                  <a:srgbClr val="202124"/>
                </a:solidFill>
                <a:latin typeface="Bodoni MT" panose="02070603080606020203" pitchFamily="18" charset="0"/>
                <a:ea typeface="Calibri" panose="020F0502020204030204" pitchFamily="34" charset="0"/>
                <a:cs typeface="Arial" panose="020B0604020202020204" pitchFamily="34" charset="0"/>
              </a:rPr>
              <a:t>New international division of labour </a:t>
            </a:r>
            <a:r>
              <a:rPr lang="en-GB" sz="2400" b="1" dirty="0">
                <a:solidFill>
                  <a:srgbClr val="202124"/>
                </a:solidFill>
                <a:latin typeface="Bodoni MT" panose="02070603080606020203" pitchFamily="18" charset="0"/>
                <a:ea typeface="Calibri" panose="020F0502020204030204" pitchFamily="34" charset="0"/>
                <a:cs typeface="Arial" panose="020B0604020202020204" pitchFamily="34" charset="0"/>
                <a:sym typeface="Wingdings" panose="05000000000000000000" pitchFamily="2" charset="2"/>
              </a:rPr>
              <a:t> Increased growth but very uneven and predatory.</a:t>
            </a:r>
            <a:endParaRPr lang="en-GB" sz="2400" b="1" dirty="0">
              <a:solidFill>
                <a:srgbClr val="202124"/>
              </a:solidFill>
              <a:effectLst/>
              <a:latin typeface="Bodoni MT" panose="02070603080606020203" pitchFamily="18" charset="0"/>
              <a:ea typeface="Calibri" panose="020F0502020204030204" pitchFamily="34" charset="0"/>
              <a:cs typeface="Arial" panose="020B0604020202020204" pitchFamily="34"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GB" sz="2400" b="1" dirty="0">
                <a:solidFill>
                  <a:srgbClr val="202124"/>
                </a:solidFill>
                <a:effectLst/>
                <a:latin typeface="Bodoni MT" panose="02070603080606020203" pitchFamily="18" charset="0"/>
                <a:ea typeface="Calibri" panose="020F0502020204030204" pitchFamily="34" charset="0"/>
                <a:cs typeface="Arial" panose="020B0604020202020204" pitchFamily="34" charset="0"/>
              </a:rPr>
              <a:t>Palme/Brandt et al. failed to build an alternative to global neoliberalism, so the working class was divided, capital was getting increasingly mobile, and </a:t>
            </a:r>
            <a:r>
              <a:rPr lang="en-GB" sz="2400" b="1" dirty="0">
                <a:solidFill>
                  <a:srgbClr val="202124"/>
                </a:solidFill>
                <a:effectLst/>
                <a:latin typeface="Bodoni MT" panose="02070603080606020203" pitchFamily="18" charset="0"/>
                <a:ea typeface="Calibri" panose="020F0502020204030204" pitchFamily="34" charset="0"/>
                <a:cs typeface="Arial" panose="020B0604020202020204" pitchFamily="34" charset="0"/>
                <a:sym typeface="Wingdings" panose="05000000000000000000" pitchFamily="2" charset="2"/>
              </a:rPr>
              <a:t> race to the bottom regarding taxation, work conditions, welfare, destructive energy…</a:t>
            </a:r>
            <a:endParaRPr lang="en-GB" sz="2400" b="1" dirty="0">
              <a:solidFill>
                <a:srgbClr val="202124"/>
              </a:solidFill>
              <a:effectLst/>
              <a:latin typeface="Bodoni MT" panose="02070603080606020203" pitchFamily="18" charset="0"/>
              <a:ea typeface="Calibri" panose="020F0502020204030204" pitchFamily="34" charset="0"/>
              <a:cs typeface="Arial" panose="020B0604020202020204" pitchFamily="34"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en-GB" sz="3000" b="1" dirty="0">
              <a:solidFill>
                <a:srgbClr val="202124"/>
              </a:solidFill>
              <a:effectLst/>
              <a:latin typeface="Bodoni MT" panose="02070603080606020203" pitchFamily="18" charset="0"/>
              <a:ea typeface="Times New Roman" panose="02020603050405020304" pitchFamily="18" charset="0"/>
              <a:cs typeface="Courier New" panose="02070309020205020404" pitchFamily="49" charset="0"/>
            </a:endParaRPr>
          </a:p>
          <a:p>
            <a:pPr marL="0" indent="0">
              <a:lnSpc>
                <a:spcPct val="1070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en-GB" sz="3000" b="1" dirty="0">
              <a:solidFill>
                <a:srgbClr val="202124"/>
              </a:solidFill>
              <a:effectLst/>
              <a:latin typeface="Bodoni MT" panose="02070603080606020203" pitchFamily="18" charset="0"/>
              <a:ea typeface="Times New Roman" panose="02020603050405020304" pitchFamily="18" charset="0"/>
              <a:cs typeface="Courier New" panose="02070309020205020404" pitchFamily="49" charset="0"/>
            </a:endParaRPr>
          </a:p>
          <a:p>
            <a:pPr marL="0" indent="0" algn="ctr">
              <a:lnSpc>
                <a:spcPct val="1070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en-GB" sz="3000" dirty="0">
              <a:effectLst/>
              <a:latin typeface="Bodoni MT" panose="02070603080606020203" pitchFamily="18" charset="0"/>
              <a:ea typeface="Calibri" panose="020F0502020204030204" pitchFamily="34" charset="0"/>
              <a:cs typeface="Arial" panose="020B0604020202020204" pitchFamily="34" charset="0"/>
            </a:endParaRPr>
          </a:p>
          <a:p>
            <a:pPr marL="0" indent="0">
              <a:buNone/>
            </a:pPr>
            <a:endParaRPr lang="en-GB" dirty="0"/>
          </a:p>
        </p:txBody>
      </p:sp>
    </p:spTree>
    <p:extLst>
      <p:ext uri="{BB962C8B-B14F-4D97-AF65-F5344CB8AC3E}">
        <p14:creationId xmlns:p14="http://schemas.microsoft.com/office/powerpoint/2010/main" val="23651845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FB8034-DE0E-F7B6-7EAB-916F604CB024}"/>
              </a:ext>
            </a:extLst>
          </p:cNvPr>
          <p:cNvSpPr>
            <a:spLocks noGrp="1"/>
          </p:cNvSpPr>
          <p:nvPr>
            <p:ph idx="1"/>
          </p:nvPr>
        </p:nvSpPr>
        <p:spPr>
          <a:xfrm>
            <a:off x="838200" y="410966"/>
            <a:ext cx="10515600" cy="5765997"/>
          </a:xfrm>
        </p:spPr>
        <p:txBody>
          <a:bodyPr>
            <a:normAutofit fontScale="85000" lnSpcReduction="20000"/>
          </a:bodyPr>
          <a:lstStyle/>
          <a:p>
            <a:pPr marL="0" indent="0">
              <a:lnSpc>
                <a:spcPts val="27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en-GB" sz="4000" b="1" u="sng" dirty="0">
              <a:solidFill>
                <a:srgbClr val="202124"/>
              </a:solidFill>
              <a:effectLst/>
              <a:latin typeface="Bodoni MT" panose="02070603080606020203" pitchFamily="18" charset="0"/>
              <a:ea typeface="Times New Roman" panose="02020603050405020304" pitchFamily="18" charset="0"/>
              <a:cs typeface="Courier New" panose="02070309020205020404" pitchFamily="49" charset="0"/>
            </a:endParaRPr>
          </a:p>
          <a:p>
            <a:pPr marL="0" indent="0">
              <a:lnSpc>
                <a:spcPts val="27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en-GB" sz="4000" b="1" u="sng" dirty="0">
              <a:solidFill>
                <a:srgbClr val="202124"/>
              </a:solidFill>
              <a:latin typeface="Bodoni MT" panose="02070603080606020203" pitchFamily="18" charset="0"/>
              <a:ea typeface="Times New Roman" panose="02020603050405020304" pitchFamily="18" charset="0"/>
              <a:cs typeface="Courier New" panose="02070309020205020404" pitchFamily="49" charset="0"/>
            </a:endParaRPr>
          </a:p>
          <a:p>
            <a:pPr marL="0" indent="0">
              <a:lnSpc>
                <a:spcPct val="110000"/>
              </a:lnSpc>
              <a:spcBef>
                <a:spcPts val="0"/>
              </a:spcBef>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GB" sz="4700" b="1" dirty="0">
                <a:solidFill>
                  <a:srgbClr val="202124"/>
                </a:solidFill>
                <a:effectLst/>
                <a:latin typeface="Bodoni MT" panose="02070603080606020203" pitchFamily="18" charset="0"/>
                <a:ea typeface="Times New Roman" panose="02020603050405020304" pitchFamily="18" charset="0"/>
                <a:cs typeface="Courier New" panose="02070309020205020404" pitchFamily="49" charset="0"/>
              </a:rPr>
              <a:t>2. Fine attempts from the “bottom up" but without coordination</a:t>
            </a:r>
            <a:endParaRPr lang="en-GB" sz="4700" dirty="0">
              <a:effectLst/>
              <a:latin typeface="Bodoni MT" panose="02070603080606020203" pitchFamily="18" charset="0"/>
              <a:ea typeface="Calibri" panose="020F0502020204030204" pitchFamily="34" charset="0"/>
              <a:cs typeface="Arial" panose="020B0604020202020204" pitchFamily="34" charset="0"/>
            </a:endParaRPr>
          </a:p>
          <a:p>
            <a:pPr marL="0" indent="0">
              <a:lnSpc>
                <a:spcPct val="1070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GB" sz="3500" b="1" dirty="0">
                <a:solidFill>
                  <a:srgbClr val="202124"/>
                </a:solidFill>
                <a:latin typeface="Bodoni MT" panose="02070603080606020203" pitchFamily="18" charset="0"/>
                <a:ea typeface="Times New Roman" panose="02020603050405020304" pitchFamily="18" charset="0"/>
                <a:cs typeface="Courier New" panose="02070309020205020404" pitchFamily="49" charset="0"/>
              </a:rPr>
              <a:t>The s</a:t>
            </a:r>
            <a:r>
              <a:rPr lang="en-GB" sz="3500" b="1" dirty="0">
                <a:solidFill>
                  <a:srgbClr val="202124"/>
                </a:solidFill>
                <a:effectLst/>
                <a:latin typeface="Bodoni MT" panose="02070603080606020203" pitchFamily="18" charset="0"/>
                <a:ea typeface="Times New Roman" panose="02020603050405020304" pitchFamily="18" charset="0"/>
                <a:cs typeface="Courier New" panose="02070309020205020404" pitchFamily="49" charset="0"/>
              </a:rPr>
              <a:t>truggle from below, by way of localised democratisation, and through different movements around different issues and ways of subordinating people, have been difficult to combine and scale up. </a:t>
            </a:r>
          </a:p>
          <a:p>
            <a:pPr marL="0" indent="0">
              <a:lnSpc>
                <a:spcPct val="1070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GB" sz="3500" b="1" dirty="0">
                <a:solidFill>
                  <a:srgbClr val="202124"/>
                </a:solidFill>
                <a:effectLst/>
                <a:latin typeface="Bodoni MT" panose="02070603080606020203" pitchFamily="18" charset="0"/>
                <a:ea typeface="Times New Roman" panose="02020603050405020304" pitchFamily="18" charset="0"/>
                <a:cs typeface="Courier New" panose="02070309020205020404" pitchFamily="49" charset="0"/>
              </a:rPr>
              <a:t>(Problems even in the few success cases of Brazil (unable to affect top-politics), and Kerala (top-down attempts to fix insufficient co-operation and finance from top-down).</a:t>
            </a:r>
          </a:p>
          <a:p>
            <a:pPr marL="0" indent="0">
              <a:lnSpc>
                <a:spcPct val="1070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en-GB" sz="3000" dirty="0">
              <a:effectLst/>
              <a:latin typeface="Bodoni MT" panose="02070603080606020203"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882839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49A785-CA74-2EA9-B20A-49E83CD68F11}"/>
              </a:ext>
            </a:extLst>
          </p:cNvPr>
          <p:cNvSpPr>
            <a:spLocks noGrp="1"/>
          </p:cNvSpPr>
          <p:nvPr>
            <p:ph idx="1"/>
          </p:nvPr>
        </p:nvSpPr>
        <p:spPr>
          <a:xfrm>
            <a:off x="838200" y="236306"/>
            <a:ext cx="10515600" cy="6390525"/>
          </a:xfrm>
        </p:spPr>
        <p:txBody>
          <a:bodyPr>
            <a:normAutofit fontScale="85000" lnSpcReduction="10000"/>
          </a:bodyPr>
          <a:lstStyle/>
          <a:p>
            <a:pPr marL="0" indent="0">
              <a:buNone/>
            </a:pPr>
            <a:r>
              <a:rPr lang="en-GB" sz="3300" b="1" dirty="0">
                <a:solidFill>
                  <a:srgbClr val="202124"/>
                </a:solidFill>
                <a:latin typeface="Bodoni MT" panose="02070603080606020203" pitchFamily="18" charset="0"/>
                <a:ea typeface="Calibri" panose="020F0502020204030204" pitchFamily="34" charset="0"/>
                <a:cs typeface="Courier New" panose="02070309020205020404" pitchFamily="49" charset="0"/>
              </a:rPr>
              <a:t>3. Democracy set aside in the struggle against colonialism/ imperialism, </a:t>
            </a:r>
            <a:r>
              <a:rPr lang="en-GB" sz="3300" b="1" dirty="0">
                <a:solidFill>
                  <a:srgbClr val="202124"/>
                </a:solidFill>
                <a:latin typeface="Bodoni MT" panose="02070603080606020203" pitchFamily="18" charset="0"/>
                <a:ea typeface="Calibri" panose="020F0502020204030204" pitchFamily="34" charset="0"/>
                <a:cs typeface="Courier New" panose="02070309020205020404" pitchFamily="49" charset="0"/>
                <a:sym typeface="Wingdings" panose="05000000000000000000" pitchFamily="2" charset="2"/>
              </a:rPr>
              <a:t></a:t>
            </a:r>
            <a:r>
              <a:rPr lang="en-GB" sz="3300" b="1" dirty="0">
                <a:solidFill>
                  <a:srgbClr val="202124"/>
                </a:solidFill>
                <a:latin typeface="Bodoni MT" panose="02070603080606020203" pitchFamily="18" charset="0"/>
                <a:ea typeface="Calibri" panose="020F0502020204030204" pitchFamily="34" charset="0"/>
                <a:cs typeface="Courier New" panose="02070309020205020404" pitchFamily="49" charset="0"/>
              </a:rPr>
              <a:t> global neo-liberalism could not be contained, </a:t>
            </a:r>
            <a:r>
              <a:rPr lang="en-GB" sz="3300" b="1" dirty="0">
                <a:solidFill>
                  <a:srgbClr val="202124"/>
                </a:solidFill>
                <a:latin typeface="Bodoni MT" panose="02070603080606020203" pitchFamily="18" charset="0"/>
                <a:ea typeface="Calibri" panose="020F0502020204030204" pitchFamily="34" charset="0"/>
                <a:cs typeface="Courier New" panose="02070309020205020404" pitchFamily="49" charset="0"/>
                <a:sym typeface="Wingdings" panose="05000000000000000000" pitchFamily="2" charset="2"/>
              </a:rPr>
              <a:t> </a:t>
            </a:r>
            <a:r>
              <a:rPr lang="en-GB" sz="3300" b="1" dirty="0">
                <a:solidFill>
                  <a:srgbClr val="202124"/>
                </a:solidFill>
                <a:latin typeface="Bodoni MT" panose="02070603080606020203" pitchFamily="18" charset="0"/>
                <a:ea typeface="Calibri" panose="020F0502020204030204" pitchFamily="34" charset="0"/>
                <a:cs typeface="Courier New" panose="02070309020205020404" pitchFamily="49" charset="0"/>
              </a:rPr>
              <a:t>liberal wave of democratisation dominated by elites. </a:t>
            </a:r>
          </a:p>
          <a:p>
            <a:r>
              <a:rPr lang="en-GB" b="1" dirty="0">
                <a:solidFill>
                  <a:srgbClr val="202124"/>
                </a:solidFill>
                <a:latin typeface="Bodoni MT" panose="02070603080606020203" pitchFamily="18" charset="0"/>
                <a:ea typeface="Calibri" panose="020F0502020204030204" pitchFamily="34" charset="0"/>
                <a:cs typeface="Courier New" panose="02070309020205020404" pitchFamily="49" charset="0"/>
              </a:rPr>
              <a:t>Democracy devalued during the Cold War, from both the West (liberals and west-oriented soc-</a:t>
            </a:r>
            <a:r>
              <a:rPr lang="en-GB" b="1" dirty="0" err="1">
                <a:solidFill>
                  <a:srgbClr val="202124"/>
                </a:solidFill>
                <a:latin typeface="Bodoni MT" panose="02070603080606020203" pitchFamily="18" charset="0"/>
                <a:ea typeface="Calibri" panose="020F0502020204030204" pitchFamily="34" charset="0"/>
                <a:cs typeface="Courier New" panose="02070309020205020404" pitchFamily="49" charset="0"/>
              </a:rPr>
              <a:t>dems.</a:t>
            </a:r>
            <a:r>
              <a:rPr lang="en-GB" b="1" dirty="0">
                <a:solidFill>
                  <a:srgbClr val="202124"/>
                </a:solidFill>
                <a:latin typeface="Bodoni MT" panose="02070603080606020203" pitchFamily="18" charset="0"/>
                <a:ea typeface="Calibri" panose="020F0502020204030204" pitchFamily="34" charset="0"/>
                <a:cs typeface="Courier New" panose="02070309020205020404" pitchFamily="49" charset="0"/>
              </a:rPr>
              <a:t>) – against nationalist-socialists/communists --; and from the East (reform-driven communists/left-nationalists who first opted for liberal democracy but then gave priority to the struggle against imperialism). Both camps for a strong state – which was captured by powerful politicians, officers and businessmen.</a:t>
            </a:r>
          </a:p>
          <a:p>
            <a:r>
              <a:rPr lang="en-GB" b="1" dirty="0">
                <a:solidFill>
                  <a:srgbClr val="202124"/>
                </a:solidFill>
                <a:latin typeface="Bodoni MT" panose="02070603080606020203" pitchFamily="18" charset="0"/>
                <a:ea typeface="Calibri" panose="020F0502020204030204" pitchFamily="34" charset="0"/>
                <a:cs typeface="Courier New" panose="02070309020205020404" pitchFamily="49" charset="0"/>
              </a:rPr>
              <a:t>Thereafter the liberal wave of democracy could rarely rely on broad popular movements (which had been eliminated). In addition, the socialist block had lost out, and global neoliberalism was hegemonic.</a:t>
            </a:r>
          </a:p>
          <a:p>
            <a:r>
              <a:rPr lang="en-GB" b="1" dirty="0">
                <a:solidFill>
                  <a:srgbClr val="202124"/>
                </a:solidFill>
                <a:latin typeface="Bodoni MT" panose="02070603080606020203" pitchFamily="18" charset="0"/>
                <a:ea typeface="Calibri" panose="020F0502020204030204" pitchFamily="34" charset="0"/>
                <a:cs typeface="Courier New" panose="02070309020205020404" pitchFamily="49" charset="0"/>
              </a:rPr>
              <a:t>Strong support (also internationally) only for the primacy of agreements/pacts between powerful reformists, who set the rules of the game. </a:t>
            </a:r>
          </a:p>
          <a:p>
            <a:r>
              <a:rPr lang="en-GB" b="1" dirty="0">
                <a:solidFill>
                  <a:srgbClr val="202124"/>
                </a:solidFill>
                <a:latin typeface="Bodoni MT" panose="02070603080606020203" pitchFamily="18" charset="0"/>
                <a:ea typeface="Calibri" panose="020F0502020204030204" pitchFamily="34" charset="0"/>
                <a:cs typeface="Courier New" panose="02070309020205020404" pitchFamily="49" charset="0"/>
              </a:rPr>
              <a:t>Pro-democrats rarely got a chance to get into organised mainstream politics but were referred to civil society as watchdogs and pressure groups.</a:t>
            </a:r>
          </a:p>
          <a:p>
            <a:r>
              <a:rPr lang="en-GB" b="1" dirty="0">
                <a:solidFill>
                  <a:srgbClr val="202124"/>
                </a:solidFill>
                <a:latin typeface="Bodoni MT" panose="02070603080606020203" pitchFamily="18" charset="0"/>
                <a:ea typeface="Calibri" panose="020F0502020204030204" pitchFamily="34" charset="0"/>
                <a:cs typeface="Courier New" panose="02070309020205020404" pitchFamily="49" charset="0"/>
              </a:rPr>
              <a:t>Also the return of politics of order/sequencing democracy</a:t>
            </a:r>
            <a:r>
              <a:rPr lang="en-GB" b="1" dirty="0">
                <a:solidFill>
                  <a:srgbClr val="202124"/>
                </a:solidFill>
                <a:latin typeface="Bodoni MT" panose="02070603080606020203" pitchFamily="18" charset="0"/>
                <a:ea typeface="Calibri" panose="020F0502020204030204" pitchFamily="34" charset="0"/>
                <a:cs typeface="Courier New" panose="02070309020205020404" pitchFamily="49" charset="0"/>
                <a:sym typeface="Wingdings" panose="05000000000000000000" pitchFamily="2" charset="2"/>
              </a:rPr>
              <a:t> “wars against terror”</a:t>
            </a:r>
            <a:endParaRPr lang="en-GB" b="1" dirty="0">
              <a:solidFill>
                <a:srgbClr val="202124"/>
              </a:solidFill>
              <a:latin typeface="Bodoni MT" panose="02070603080606020203" pitchFamily="18" charset="0"/>
              <a:ea typeface="Calibri" panose="020F0502020204030204" pitchFamily="34" charset="0"/>
              <a:cs typeface="Courier New" panose="02070309020205020404" pitchFamily="49" charset="0"/>
            </a:endParaRPr>
          </a:p>
          <a:p>
            <a:pPr marL="0" indent="0">
              <a:buNone/>
            </a:pPr>
            <a:endParaRPr lang="en-GB" b="1" dirty="0">
              <a:solidFill>
                <a:srgbClr val="202124"/>
              </a:solidFill>
              <a:latin typeface="Bodoni MT" panose="02070603080606020203" pitchFamily="18" charset="0"/>
              <a:ea typeface="Calibri" panose="020F0502020204030204" pitchFamily="34" charset="0"/>
              <a:cs typeface="Courier New" panose="02070309020205020404" pitchFamily="49" charset="0"/>
            </a:endParaRPr>
          </a:p>
        </p:txBody>
      </p:sp>
    </p:spTree>
    <p:extLst>
      <p:ext uri="{BB962C8B-B14F-4D97-AF65-F5344CB8AC3E}">
        <p14:creationId xmlns:p14="http://schemas.microsoft.com/office/powerpoint/2010/main" val="32722965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5AABA-54EB-575D-AA51-754C2528AFA3}"/>
              </a:ext>
            </a:extLst>
          </p:cNvPr>
          <p:cNvSpPr>
            <a:spLocks noGrp="1"/>
          </p:cNvSpPr>
          <p:nvPr>
            <p:ph type="title"/>
          </p:nvPr>
        </p:nvSpPr>
        <p:spPr/>
        <p:txBody>
          <a:bodyPr/>
          <a:lstStyle/>
          <a:p>
            <a:pPr algn="ctr"/>
            <a:r>
              <a:rPr lang="sv-SE" b="1" dirty="0" err="1">
                <a:latin typeface="Bodoni MT" panose="02070603080606020203" pitchFamily="18" charset="0"/>
              </a:rPr>
              <a:t>Signs</a:t>
            </a:r>
            <a:r>
              <a:rPr lang="sv-SE" b="1" dirty="0">
                <a:latin typeface="Bodoni MT" panose="02070603080606020203" pitchFamily="18" charset="0"/>
              </a:rPr>
              <a:t> </a:t>
            </a:r>
            <a:r>
              <a:rPr lang="sv-SE" b="1" dirty="0" err="1">
                <a:latin typeface="Bodoni MT" panose="02070603080606020203" pitchFamily="18" charset="0"/>
              </a:rPr>
              <a:t>of</a:t>
            </a:r>
            <a:r>
              <a:rPr lang="sv-SE" b="1" dirty="0">
                <a:latin typeface="Bodoni MT" panose="02070603080606020203" pitchFamily="18" charset="0"/>
              </a:rPr>
              <a:t> a </a:t>
            </a:r>
            <a:r>
              <a:rPr lang="sv-SE" b="1" dirty="0" err="1">
                <a:latin typeface="Bodoni MT" panose="02070603080606020203" pitchFamily="18" charset="0"/>
              </a:rPr>
              <a:t>way</a:t>
            </a:r>
            <a:r>
              <a:rPr lang="sv-SE" b="1" dirty="0">
                <a:latin typeface="Bodoni MT" panose="02070603080606020203" pitchFamily="18" charset="0"/>
              </a:rPr>
              <a:t> </a:t>
            </a:r>
            <a:r>
              <a:rPr lang="sv-SE" b="1" dirty="0" err="1">
                <a:latin typeface="Bodoni MT" panose="02070603080606020203" pitchFamily="18" charset="0"/>
              </a:rPr>
              <a:t>ahead</a:t>
            </a:r>
            <a:endParaRPr lang="en-GB" b="1" dirty="0">
              <a:latin typeface="Bodoni MT" panose="02070603080606020203" pitchFamily="18" charset="0"/>
            </a:endParaRPr>
          </a:p>
        </p:txBody>
      </p:sp>
      <p:sp>
        <p:nvSpPr>
          <p:cNvPr id="3" name="Content Placeholder 2">
            <a:extLst>
              <a:ext uri="{FF2B5EF4-FFF2-40B4-BE49-F238E27FC236}">
                <a16:creationId xmlns:a16="http://schemas.microsoft.com/office/drawing/2014/main" id="{83DE18C3-8F2D-83C4-DD1D-1E25459DCCAE}"/>
              </a:ext>
            </a:extLst>
          </p:cNvPr>
          <p:cNvSpPr>
            <a:spLocks noGrp="1"/>
          </p:cNvSpPr>
          <p:nvPr>
            <p:ph idx="1"/>
          </p:nvPr>
        </p:nvSpPr>
        <p:spPr>
          <a:xfrm>
            <a:off x="838200" y="1387011"/>
            <a:ext cx="10515600" cy="4941870"/>
          </a:xfrm>
        </p:spPr>
        <p:txBody>
          <a:bodyPr>
            <a:normAutofit fontScale="85000" lnSpcReduction="20000"/>
          </a:bodyPr>
          <a:lstStyle/>
          <a:p>
            <a:r>
              <a:rPr lang="en-GB" b="1" dirty="0">
                <a:latin typeface="Bodoni MT" panose="02070603080606020203" pitchFamily="18" charset="0"/>
              </a:rPr>
              <a:t>Broad democratic alliances, e.g.</a:t>
            </a:r>
          </a:p>
          <a:p>
            <a:pPr marL="0" indent="0">
              <a:buNone/>
            </a:pPr>
            <a:r>
              <a:rPr lang="en-GB" dirty="0">
                <a:latin typeface="Bodoni MT" panose="02070603080606020203" pitchFamily="18" charset="0"/>
              </a:rPr>
              <a:t>	-socio-economic rights based safety nets/reforms (even in Indonesia…)</a:t>
            </a:r>
          </a:p>
          <a:p>
            <a:pPr marL="0" indent="0">
              <a:buNone/>
            </a:pPr>
            <a:r>
              <a:rPr lang="en-GB" dirty="0">
                <a:latin typeface="Bodoni MT" panose="02070603080606020203" pitchFamily="18" charset="0"/>
              </a:rPr>
              <a:t>	- progressive coalitions vs right wing nationalism (as against compromises 	with conservatives) (e.g. Colombia, Chile, Brazil, S India)</a:t>
            </a:r>
          </a:p>
          <a:p>
            <a:pPr marL="0" indent="0">
              <a:buNone/>
            </a:pPr>
            <a:r>
              <a:rPr lang="en-GB" dirty="0">
                <a:latin typeface="Bodoni MT" panose="02070603080606020203" pitchFamily="18" charset="0"/>
              </a:rPr>
              <a:t>	-green new deals (Lula et al.…)</a:t>
            </a:r>
          </a:p>
          <a:p>
            <a:pPr marL="0" indent="0">
              <a:buNone/>
            </a:pPr>
            <a:r>
              <a:rPr lang="en-GB" dirty="0">
                <a:latin typeface="Bodoni MT" panose="02070603080606020203" pitchFamily="18" charset="0"/>
              </a:rPr>
              <a:t>	-common work to handle environmental disasters (Kerala)</a:t>
            </a:r>
          </a:p>
          <a:p>
            <a:r>
              <a:rPr lang="en-GB" b="1" dirty="0">
                <a:latin typeface="Bodoni MT" panose="02070603080606020203" pitchFamily="18" charset="0"/>
              </a:rPr>
              <a:t>Best when behind democratically organised reform packages</a:t>
            </a:r>
          </a:p>
          <a:p>
            <a:pPr marL="0" indent="0">
              <a:buNone/>
            </a:pPr>
            <a:r>
              <a:rPr lang="en-GB" dirty="0">
                <a:latin typeface="Bodoni MT" panose="02070603080606020203" pitchFamily="18" charset="0"/>
              </a:rPr>
              <a:t>	-negotiated and designed with stakeholders (lessons from Scandinavia)</a:t>
            </a:r>
          </a:p>
          <a:p>
            <a:r>
              <a:rPr lang="en-GB" b="1" dirty="0">
                <a:latin typeface="Bodoni MT" panose="02070603080606020203" pitchFamily="18" charset="0"/>
              </a:rPr>
              <a:t>Need to also be backed by international solidarity…</a:t>
            </a:r>
          </a:p>
          <a:p>
            <a:pPr marL="0" indent="0">
              <a:buNone/>
            </a:pPr>
            <a:r>
              <a:rPr lang="sv-SE" dirty="0">
                <a:latin typeface="Bodoni MT" panose="02070603080606020203" pitchFamily="18" charset="0"/>
              </a:rPr>
              <a:t>	-</a:t>
            </a:r>
            <a:r>
              <a:rPr lang="sv-SE" dirty="0" err="1">
                <a:latin typeface="Bodoni MT" panose="02070603080606020203" pitchFamily="18" charset="0"/>
              </a:rPr>
              <a:t>e.g</a:t>
            </a:r>
            <a:r>
              <a:rPr lang="sv-SE" dirty="0">
                <a:latin typeface="Bodoni MT" panose="02070603080606020203" pitchFamily="18" charset="0"/>
              </a:rPr>
              <a:t>. FES/Indonesia (</a:t>
            </a:r>
            <a:r>
              <a:rPr lang="sv-SE" dirty="0" err="1">
                <a:latin typeface="Bodoni MT" panose="02070603080606020203" pitchFamily="18" charset="0"/>
              </a:rPr>
              <a:t>initially</a:t>
            </a:r>
            <a:r>
              <a:rPr lang="sv-SE" dirty="0">
                <a:latin typeface="Bodoni MT" panose="02070603080606020203" pitchFamily="18" charset="0"/>
              </a:rPr>
              <a:t> Aceh..)</a:t>
            </a:r>
            <a:endParaRPr lang="en-GB" b="1" dirty="0">
              <a:latin typeface="Bodoni MT" panose="02070603080606020203" pitchFamily="18" charset="0"/>
            </a:endParaRPr>
          </a:p>
          <a:p>
            <a:r>
              <a:rPr lang="en-GB" b="1" dirty="0">
                <a:latin typeface="Bodoni MT" panose="02070603080606020203" pitchFamily="18" charset="0"/>
              </a:rPr>
              <a:t>Possibilities to build international alliances of like-minded on strategic issues</a:t>
            </a:r>
          </a:p>
          <a:p>
            <a:endParaRPr lang="en-GB" b="1" dirty="0">
              <a:latin typeface="Bodoni MT" panose="02070603080606020203" pitchFamily="18" charset="0"/>
            </a:endParaRPr>
          </a:p>
          <a:p>
            <a:pPr marL="0" indent="0">
              <a:buNone/>
            </a:pPr>
            <a:r>
              <a:rPr lang="sv-SE" dirty="0">
                <a:latin typeface="Bodoni MT" panose="02070603080606020203" pitchFamily="18" charset="0"/>
              </a:rPr>
              <a:t>	</a:t>
            </a:r>
          </a:p>
          <a:p>
            <a:endParaRPr lang="en-GB" dirty="0">
              <a:latin typeface="Bodoni MT" panose="02070603080606020203" pitchFamily="18" charset="0"/>
            </a:endParaRPr>
          </a:p>
        </p:txBody>
      </p:sp>
    </p:spTree>
    <p:extLst>
      <p:ext uri="{BB962C8B-B14F-4D97-AF65-F5344CB8AC3E}">
        <p14:creationId xmlns:p14="http://schemas.microsoft.com/office/powerpoint/2010/main" val="34399693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A5EB6-090A-1185-8E54-9015509A77DF}"/>
              </a:ext>
            </a:extLst>
          </p:cNvPr>
          <p:cNvSpPr>
            <a:spLocks noGrp="1"/>
          </p:cNvSpPr>
          <p:nvPr>
            <p:ph type="title"/>
          </p:nvPr>
        </p:nvSpPr>
        <p:spPr>
          <a:xfrm>
            <a:off x="838200" y="365126"/>
            <a:ext cx="10515600" cy="765032"/>
          </a:xfrm>
        </p:spPr>
        <p:txBody>
          <a:bodyPr/>
          <a:lstStyle/>
          <a:p>
            <a:pPr algn="ctr"/>
            <a:r>
              <a:rPr lang="en-GB" b="1" dirty="0">
                <a:latin typeface="Bodoni MT" panose="02070603080606020203" pitchFamily="18" charset="0"/>
              </a:rPr>
              <a:t>In conclusion…</a:t>
            </a:r>
          </a:p>
        </p:txBody>
      </p:sp>
      <p:sp>
        <p:nvSpPr>
          <p:cNvPr id="3" name="Content Placeholder 2">
            <a:extLst>
              <a:ext uri="{FF2B5EF4-FFF2-40B4-BE49-F238E27FC236}">
                <a16:creationId xmlns:a16="http://schemas.microsoft.com/office/drawing/2014/main" id="{D9EB38A7-06CA-447C-417C-02F77D1353B7}"/>
              </a:ext>
            </a:extLst>
          </p:cNvPr>
          <p:cNvSpPr>
            <a:spLocks noGrp="1"/>
          </p:cNvSpPr>
          <p:nvPr>
            <p:ph idx="1"/>
          </p:nvPr>
        </p:nvSpPr>
        <p:spPr>
          <a:xfrm>
            <a:off x="838200" y="1130158"/>
            <a:ext cx="10515600" cy="5599415"/>
          </a:xfrm>
        </p:spPr>
        <p:txBody>
          <a:bodyPr>
            <a:noAutofit/>
          </a:bodyPr>
          <a:lstStyle/>
          <a:p>
            <a:pPr marL="0" indent="0">
              <a:buNone/>
            </a:pPr>
            <a:r>
              <a:rPr lang="en-GB" sz="2900" b="1" dirty="0">
                <a:latin typeface="Bodoni MT" panose="02070603080606020203" pitchFamily="18" charset="0"/>
              </a:rPr>
              <a:t>…the setbacks for democracy in our critical cases in the South enabled the rise of global neoliberalism and then couldn’t contain it during the liberal wave. </a:t>
            </a:r>
            <a:r>
              <a:rPr lang="en-GB" sz="2900" b="1" i="1" dirty="0">
                <a:latin typeface="Bodoni MT" panose="02070603080606020203" pitchFamily="18" charset="0"/>
              </a:rPr>
              <a:t>This</a:t>
            </a:r>
            <a:r>
              <a:rPr lang="en-GB" sz="2900" b="1" dirty="0">
                <a:latin typeface="Bodoni MT" panose="02070603080606020203" pitchFamily="18" charset="0"/>
              </a:rPr>
              <a:t> has undermined liberal democracy and nationally confined social democracy – in the North </a:t>
            </a:r>
            <a:r>
              <a:rPr lang="en-GB" sz="2900" b="1" i="1" dirty="0">
                <a:latin typeface="Bodoni MT" panose="02070603080606020203" pitchFamily="18" charset="0"/>
              </a:rPr>
              <a:t>and</a:t>
            </a:r>
            <a:r>
              <a:rPr lang="en-GB" sz="2900" b="1" dirty="0">
                <a:latin typeface="Bodoni MT" panose="02070603080606020203" pitchFamily="18" charset="0"/>
              </a:rPr>
              <a:t> South – and opened up for right-wing nationalism.</a:t>
            </a:r>
          </a:p>
          <a:p>
            <a:pPr marL="0" indent="0">
              <a:buNone/>
            </a:pPr>
            <a:r>
              <a:rPr lang="en-GB" sz="2900" b="1" dirty="0">
                <a:latin typeface="Bodoni MT" panose="02070603080606020203" pitchFamily="18" charset="0"/>
              </a:rPr>
              <a:t>Need for political renewal to promote the openings in terms of broad alliances and democratically organised reform packages through international cooperation. International solidarity that is not aligned with any of the major imperial blocks and is based on </a:t>
            </a:r>
            <a:r>
              <a:rPr lang="en-GB" sz="2900" b="1">
                <a:latin typeface="Bodoni MT" panose="02070603080606020203" pitchFamily="18" charset="0"/>
              </a:rPr>
              <a:t>the UN-principles.</a:t>
            </a:r>
            <a:endParaRPr lang="en-GB" sz="2900" b="1" dirty="0">
              <a:latin typeface="Bodoni MT" panose="02070603080606020203" pitchFamily="18" charset="0"/>
            </a:endParaRPr>
          </a:p>
          <a:p>
            <a:pPr marL="0" indent="0">
              <a:buNone/>
            </a:pPr>
            <a:r>
              <a:rPr lang="en-GB" sz="2900" b="1" dirty="0">
                <a:latin typeface="Bodoni MT" panose="02070603080606020203" pitchFamily="18" charset="0"/>
              </a:rPr>
              <a:t>From the North this may be promoted by progressive actors together with governments (as in Brazil, Chile, Colombia) and regional governments (as in Kerala) plus popular movements and activists.</a:t>
            </a:r>
          </a:p>
        </p:txBody>
      </p:sp>
    </p:spTree>
    <p:extLst>
      <p:ext uri="{BB962C8B-B14F-4D97-AF65-F5344CB8AC3E}">
        <p14:creationId xmlns:p14="http://schemas.microsoft.com/office/powerpoint/2010/main" val="595134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0513D-4924-21D4-820B-F1CF63E4A152}"/>
              </a:ext>
            </a:extLst>
          </p:cNvPr>
          <p:cNvSpPr>
            <a:spLocks noGrp="1"/>
          </p:cNvSpPr>
          <p:nvPr>
            <p:ph type="ctrTitle"/>
          </p:nvPr>
        </p:nvSpPr>
        <p:spPr>
          <a:xfrm>
            <a:off x="1524000" y="1122362"/>
            <a:ext cx="9144000" cy="3953071"/>
          </a:xfrm>
        </p:spPr>
        <p:txBody>
          <a:bodyPr>
            <a:normAutofit/>
          </a:bodyPr>
          <a:lstStyle/>
          <a:p>
            <a:r>
              <a:rPr lang="en-GB" sz="2400" dirty="0">
                <a:latin typeface="Bodoni MT" panose="02070603080606020203" pitchFamily="18" charset="0"/>
              </a:rPr>
              <a:t>(Title Aarhus: </a:t>
            </a:r>
            <a:r>
              <a:rPr lang="en-GB" sz="2400" dirty="0" err="1">
                <a:latin typeface="Bodoni MT" panose="02070603080606020203" pitchFamily="18" charset="0"/>
              </a:rPr>
              <a:t>Fairbar</a:t>
            </a:r>
            <a:r>
              <a:rPr lang="en-GB" sz="2400" dirty="0">
                <a:latin typeface="Bodoni MT" panose="02070603080606020203" pitchFamily="18" charset="0"/>
              </a:rPr>
              <a:t>, </a:t>
            </a:r>
            <a:r>
              <a:rPr lang="en-GB" sz="2400" dirty="0" err="1">
                <a:latin typeface="Bodoni MT" panose="02070603080606020203" pitchFamily="18" charset="0"/>
              </a:rPr>
              <a:t>Århus</a:t>
            </a:r>
            <a:r>
              <a:rPr lang="en-GB" sz="2400" dirty="0">
                <a:latin typeface="Bodoni MT" panose="02070603080606020203" pitchFamily="18" charset="0"/>
              </a:rPr>
              <a:t> </a:t>
            </a:r>
            <a:r>
              <a:rPr lang="en-GB" sz="2400" dirty="0" err="1">
                <a:latin typeface="Bodoni MT" panose="02070603080606020203" pitchFamily="18" charset="0"/>
              </a:rPr>
              <a:t>Univ</a:t>
            </a:r>
            <a:r>
              <a:rPr lang="en-GB" sz="2400" dirty="0">
                <a:latin typeface="Bodoni MT" panose="02070603080606020203" pitchFamily="18" charset="0"/>
              </a:rPr>
              <a:t>, VIA, 29-30/5)</a:t>
            </a:r>
            <a:br>
              <a:rPr lang="en-GB" sz="2400" dirty="0">
                <a:latin typeface="Bodoni MT" panose="02070603080606020203" pitchFamily="18" charset="0"/>
              </a:rPr>
            </a:br>
            <a:r>
              <a:rPr lang="en-US" sz="3000" dirty="0">
                <a:latin typeface="Bodoni MT" panose="02070603080606020203" pitchFamily="18" charset="0"/>
              </a:rPr>
              <a:t>What happened to global solidarity? Reinventing North-South Alliances</a:t>
            </a:r>
            <a:br>
              <a:rPr lang="en-GB" sz="2400" dirty="0">
                <a:latin typeface="Bodoni MT" panose="02070603080606020203" pitchFamily="18" charset="0"/>
              </a:rPr>
            </a:br>
            <a:br>
              <a:rPr lang="en-GB" sz="2400" dirty="0">
                <a:latin typeface="Bodoni MT" panose="02070603080606020203" pitchFamily="18" charset="0"/>
              </a:rPr>
            </a:br>
            <a:r>
              <a:rPr lang="en-GB" sz="2400" dirty="0">
                <a:latin typeface="Bodoni MT" panose="02070603080606020203" pitchFamily="18" charset="0"/>
              </a:rPr>
              <a:t>(title Roskilde Univ. 31/5)</a:t>
            </a:r>
            <a:br>
              <a:rPr lang="en-GB" dirty="0">
                <a:latin typeface="Bodoni MT" panose="02070603080606020203" pitchFamily="18" charset="0"/>
              </a:rPr>
            </a:br>
            <a:r>
              <a:rPr lang="en-GB" sz="3000" dirty="0">
                <a:latin typeface="Bodoni MT" panose="02070603080606020203" pitchFamily="18" charset="0"/>
              </a:rPr>
              <a:t>Right Wing Nationalism </a:t>
            </a:r>
            <a:br>
              <a:rPr lang="en-GB" sz="3000" dirty="0">
                <a:latin typeface="Bodoni MT" panose="02070603080606020203" pitchFamily="18" charset="0"/>
              </a:rPr>
            </a:br>
            <a:r>
              <a:rPr lang="en-GB" sz="3000" dirty="0">
                <a:latin typeface="Bodoni MT" panose="02070603080606020203" pitchFamily="18" charset="0"/>
              </a:rPr>
              <a:t>from the point of view of Global Politics and Development Studies</a:t>
            </a:r>
          </a:p>
        </p:txBody>
      </p:sp>
    </p:spTree>
    <p:extLst>
      <p:ext uri="{BB962C8B-B14F-4D97-AF65-F5344CB8AC3E}">
        <p14:creationId xmlns:p14="http://schemas.microsoft.com/office/powerpoint/2010/main" val="3667961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5C436E-0828-A8D3-A762-95DC68203460}"/>
              </a:ext>
            </a:extLst>
          </p:cNvPr>
          <p:cNvSpPr>
            <a:spLocks noGrp="1"/>
          </p:cNvSpPr>
          <p:nvPr>
            <p:ph idx="1"/>
          </p:nvPr>
        </p:nvSpPr>
        <p:spPr>
          <a:xfrm>
            <a:off x="838200" y="904874"/>
            <a:ext cx="10515600" cy="5876925"/>
          </a:xfrm>
        </p:spPr>
        <p:txBody>
          <a:bodyPr>
            <a:normAutofit fontScale="85000" lnSpcReduction="20000"/>
          </a:bodyPr>
          <a:lstStyle/>
          <a:p>
            <a:pPr marL="0" indent="0">
              <a:buNone/>
            </a:pPr>
            <a:r>
              <a:rPr lang="en-GB" sz="3400" b="1" dirty="0">
                <a:latin typeface="Bodoni MT" panose="02070603080606020203" pitchFamily="18" charset="0"/>
              </a:rPr>
              <a:t>Book based on research on the South, and North-South relations. </a:t>
            </a:r>
          </a:p>
          <a:p>
            <a:pPr marL="0" indent="0">
              <a:buNone/>
            </a:pPr>
            <a:r>
              <a:rPr lang="en-GB" sz="3400" dirty="0">
                <a:latin typeface="Bodoni MT" panose="02070603080606020203" pitchFamily="18" charset="0"/>
              </a:rPr>
              <a:t>Driven by critique of inward-looking Nordic politics late 2015-&gt; </a:t>
            </a:r>
          </a:p>
          <a:p>
            <a:pPr marL="514350" indent="-514350">
              <a:buAutoNum type="arabicPeriod"/>
            </a:pPr>
            <a:r>
              <a:rPr lang="en-GB" sz="3400" dirty="0">
                <a:latin typeface="Bodoni MT" panose="02070603080606020203" pitchFamily="18" charset="0"/>
              </a:rPr>
              <a:t>The anti-refugee policies  neglects the fact that our countries share the responsibility for why people must flee, and that universal HR are needed to fight the causes </a:t>
            </a:r>
          </a:p>
          <a:p>
            <a:pPr marL="514350" indent="-514350">
              <a:buAutoNum type="arabicPeriod"/>
            </a:pPr>
            <a:r>
              <a:rPr lang="en-GB" sz="3400" dirty="0">
                <a:latin typeface="Bodoni MT" panose="02070603080606020203" pitchFamily="18" charset="0"/>
              </a:rPr>
              <a:t>Adjustment to the nativist idea of making our countries  ’great again’ and to ’regain national control’ neglects the basic</a:t>
            </a:r>
            <a:r>
              <a:rPr lang="en-GB" sz="3400" i="1" dirty="0">
                <a:latin typeface="Bodoni MT" panose="02070603080606020203" pitchFamily="18" charset="0"/>
              </a:rPr>
              <a:t> international</a:t>
            </a:r>
            <a:r>
              <a:rPr lang="en-GB" sz="3400" dirty="0">
                <a:latin typeface="Bodoni MT" panose="02070603080606020203" pitchFamily="18" charset="0"/>
              </a:rPr>
              <a:t> problems </a:t>
            </a:r>
          </a:p>
          <a:p>
            <a:pPr marL="514350" indent="-514350">
              <a:buAutoNum type="arabicPeriod"/>
            </a:pPr>
            <a:r>
              <a:rPr lang="en-GB" sz="3400" dirty="0">
                <a:latin typeface="Bodoni MT" panose="02070603080606020203" pitchFamily="18" charset="0"/>
              </a:rPr>
              <a:t>Only fighting Putin’s aggression against Ukraine and defend the liberal world order, behind NATO, is defective. Putin’s is not a new Hitler. Right-wing nationalism is global. And it has gained prominence because of popular dissatisfaction with the  combination of reckless global neoliberalism, defective democracy and undermined progressive alternatives. NATO is neither meant to nor able to fight this. </a:t>
            </a:r>
          </a:p>
          <a:p>
            <a:pPr marL="0" indent="0">
              <a:buNone/>
            </a:pPr>
            <a:r>
              <a:rPr lang="en-GB" sz="3400" dirty="0">
                <a:latin typeface="Bodoni MT" panose="02070603080606020203" pitchFamily="18" charset="0"/>
                <a:sym typeface="Wingdings" panose="05000000000000000000" pitchFamily="2" charset="2"/>
              </a:rPr>
              <a:t> Hence, </a:t>
            </a:r>
            <a:r>
              <a:rPr lang="en-GB" sz="3400" dirty="0">
                <a:latin typeface="Bodoni MT" panose="02070603080606020203" pitchFamily="18" charset="0"/>
              </a:rPr>
              <a:t>“</a:t>
            </a:r>
            <a:r>
              <a:rPr lang="en-GB" sz="3400" dirty="0" err="1">
                <a:latin typeface="Bodoni MT" panose="02070603080606020203" pitchFamily="18" charset="0"/>
              </a:rPr>
              <a:t>Gjenreising</a:t>
            </a:r>
            <a:r>
              <a:rPr lang="en-GB" sz="3400" dirty="0">
                <a:latin typeface="Bodoni MT" panose="02070603080606020203" pitchFamily="18" charset="0"/>
              </a:rPr>
              <a:t> </a:t>
            </a:r>
            <a:r>
              <a:rPr lang="en-GB" sz="3400" dirty="0" err="1">
                <a:latin typeface="Bodoni MT" panose="02070603080606020203" pitchFamily="18" charset="0"/>
              </a:rPr>
              <a:t>av</a:t>
            </a:r>
            <a:r>
              <a:rPr lang="en-GB" sz="3400" dirty="0">
                <a:latin typeface="Bodoni MT" panose="02070603080606020203" pitchFamily="18" charset="0"/>
              </a:rPr>
              <a:t> det </a:t>
            </a:r>
            <a:r>
              <a:rPr lang="en-GB" sz="3400" dirty="0" err="1">
                <a:latin typeface="Bodoni MT" panose="02070603080606020203" pitchFamily="18" charset="0"/>
              </a:rPr>
              <a:t>Globale</a:t>
            </a:r>
            <a:r>
              <a:rPr lang="en-GB" sz="3400" dirty="0">
                <a:latin typeface="Bodoni MT" panose="02070603080606020203" pitchFamily="18" charset="0"/>
              </a:rPr>
              <a:t> </a:t>
            </a:r>
            <a:r>
              <a:rPr lang="en-GB" sz="3400" dirty="0" err="1">
                <a:latin typeface="Bodoni MT" panose="02070603080606020203" pitchFamily="18" charset="0"/>
              </a:rPr>
              <a:t>Felleskapet</a:t>
            </a:r>
            <a:r>
              <a:rPr lang="en-GB" sz="3400" dirty="0">
                <a:latin typeface="Bodoni MT" panose="02070603080606020203" pitchFamily="18" charset="0"/>
              </a:rPr>
              <a:t>” is necessary.</a:t>
            </a:r>
          </a:p>
        </p:txBody>
      </p:sp>
    </p:spTree>
    <p:extLst>
      <p:ext uri="{BB962C8B-B14F-4D97-AF65-F5344CB8AC3E}">
        <p14:creationId xmlns:p14="http://schemas.microsoft.com/office/powerpoint/2010/main" val="3613157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DEC97-8509-08B2-3E86-736DD7E4593B}"/>
              </a:ext>
            </a:extLst>
          </p:cNvPr>
          <p:cNvSpPr>
            <a:spLocks noGrp="1"/>
          </p:cNvSpPr>
          <p:nvPr>
            <p:ph type="title"/>
          </p:nvPr>
        </p:nvSpPr>
        <p:spPr>
          <a:xfrm>
            <a:off x="838200" y="365124"/>
            <a:ext cx="10515600" cy="744485"/>
          </a:xfrm>
        </p:spPr>
        <p:txBody>
          <a:bodyPr>
            <a:noAutofit/>
          </a:bodyPr>
          <a:lstStyle/>
          <a:p>
            <a:r>
              <a:rPr lang="en-GB" sz="3000" b="1" dirty="0">
                <a:latin typeface="Bodoni MT" panose="02070603080606020203" pitchFamily="18" charset="0"/>
              </a:rPr>
              <a:t>Also an element of anger – but illustrative</a:t>
            </a:r>
          </a:p>
        </p:txBody>
      </p:sp>
      <p:sp>
        <p:nvSpPr>
          <p:cNvPr id="3" name="Content Placeholder 2">
            <a:extLst>
              <a:ext uri="{FF2B5EF4-FFF2-40B4-BE49-F238E27FC236}">
                <a16:creationId xmlns:a16="http://schemas.microsoft.com/office/drawing/2014/main" id="{A51B6349-B74C-06D3-2A63-A62AE2CB6C1B}"/>
              </a:ext>
            </a:extLst>
          </p:cNvPr>
          <p:cNvSpPr>
            <a:spLocks noGrp="1"/>
          </p:cNvSpPr>
          <p:nvPr>
            <p:ph idx="1"/>
          </p:nvPr>
        </p:nvSpPr>
        <p:spPr>
          <a:xfrm>
            <a:off x="838200" y="1234831"/>
            <a:ext cx="10515600" cy="5548923"/>
          </a:xfrm>
        </p:spPr>
        <p:txBody>
          <a:bodyPr>
            <a:normAutofit fontScale="92500"/>
          </a:bodyPr>
          <a:lstStyle/>
          <a:p>
            <a:r>
              <a:rPr lang="en-GB" dirty="0">
                <a:latin typeface="Bodoni MT" panose="02070603080606020203" pitchFamily="18" charset="0"/>
              </a:rPr>
              <a:t>Interest in books on ”Reinventing Social Democracy” (</a:t>
            </a:r>
            <a:r>
              <a:rPr lang="en-GB" dirty="0" err="1">
                <a:latin typeface="Bodoni MT" panose="02070603080606020203" pitchFamily="18" charset="0"/>
              </a:rPr>
              <a:t>Scanidnavia</a:t>
            </a:r>
            <a:r>
              <a:rPr lang="en-GB" dirty="0">
                <a:latin typeface="Bodoni MT" panose="02070603080606020203" pitchFamily="18" charset="0"/>
              </a:rPr>
              <a:t>-India) and ”In Search of new Social Democracy” (Comparative South, and North) diminished with the new inward-looking priorities. </a:t>
            </a:r>
          </a:p>
          <a:p>
            <a:r>
              <a:rPr lang="en-GB" dirty="0">
                <a:latin typeface="Bodoni MT" panose="02070603080606020203" pitchFamily="18" charset="0"/>
              </a:rPr>
              <a:t>A brief Swedish version was blocked – as no more funds for info. about the South. Now politicians even decide on civil society cooperation in the South. And funds for development research have been scrapped.</a:t>
            </a:r>
          </a:p>
          <a:p>
            <a:r>
              <a:rPr lang="en-GB" dirty="0">
                <a:latin typeface="Bodoni MT" panose="02070603080606020203" pitchFamily="18" charset="0"/>
              </a:rPr>
              <a:t>So, I resumed work with old friends/colleagues in Norway. Based on our previous research and voluntary work, </a:t>
            </a:r>
            <a:r>
              <a:rPr lang="en-GB" i="1" u="sng" dirty="0">
                <a:latin typeface="Bodoni MT" panose="02070603080606020203" pitchFamily="18" charset="0"/>
              </a:rPr>
              <a:t>this book </a:t>
            </a:r>
            <a:r>
              <a:rPr lang="en-GB" dirty="0">
                <a:latin typeface="Bodoni MT" panose="02070603080606020203" pitchFamily="18" charset="0"/>
              </a:rPr>
              <a:t>was produced – in a year only – with support from the foundation ‘</a:t>
            </a:r>
            <a:r>
              <a:rPr lang="en-GB" dirty="0" err="1">
                <a:latin typeface="Bodoni MT" panose="02070603080606020203" pitchFamily="18" charset="0"/>
              </a:rPr>
              <a:t>Fritt</a:t>
            </a:r>
            <a:r>
              <a:rPr lang="en-GB" dirty="0">
                <a:latin typeface="Bodoni MT" panose="02070603080606020203" pitchFamily="18" charset="0"/>
              </a:rPr>
              <a:t> Ord’ for the freedom of speech, from the LO, and the Church. </a:t>
            </a:r>
            <a:r>
              <a:rPr lang="en-GB" u="sng" dirty="0">
                <a:latin typeface="Bodoni MT" panose="02070603080606020203" pitchFamily="18" charset="0"/>
              </a:rPr>
              <a:t>And</a:t>
            </a:r>
            <a:r>
              <a:rPr lang="en-GB" dirty="0">
                <a:latin typeface="Bodoni MT" panose="02070603080606020203" pitchFamily="18" charset="0"/>
              </a:rPr>
              <a:t> some inputs from old Danish friends </a:t>
            </a:r>
          </a:p>
          <a:p>
            <a:r>
              <a:rPr lang="en-GB" dirty="0">
                <a:latin typeface="Bodoni MT" panose="02070603080606020203" pitchFamily="18" charset="0"/>
              </a:rPr>
              <a:t>So while new attempt to at a similar book in Sweden, I also wanted to get to Denmark…</a:t>
            </a:r>
          </a:p>
        </p:txBody>
      </p:sp>
    </p:spTree>
    <p:extLst>
      <p:ext uri="{BB962C8B-B14F-4D97-AF65-F5344CB8AC3E}">
        <p14:creationId xmlns:p14="http://schemas.microsoft.com/office/powerpoint/2010/main" val="1122390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CBCD2-9C28-DCA6-198F-07790CACD6E6}"/>
              </a:ext>
            </a:extLst>
          </p:cNvPr>
          <p:cNvSpPr>
            <a:spLocks noGrp="1"/>
          </p:cNvSpPr>
          <p:nvPr>
            <p:ph type="title"/>
          </p:nvPr>
        </p:nvSpPr>
        <p:spPr>
          <a:xfrm>
            <a:off x="838200" y="365126"/>
            <a:ext cx="10515600" cy="795854"/>
          </a:xfrm>
        </p:spPr>
        <p:txBody>
          <a:bodyPr>
            <a:normAutofit fontScale="90000"/>
          </a:bodyPr>
          <a:lstStyle/>
          <a:p>
            <a:pPr algn="ctr"/>
            <a:r>
              <a:rPr lang="en-GB" sz="3000" b="1" dirty="0">
                <a:latin typeface="Bodoni MT" panose="02070603080606020203" pitchFamily="18" charset="0"/>
              </a:rPr>
              <a:t>In any case, we might like to discuss some of the points of departure later on:</a:t>
            </a:r>
          </a:p>
        </p:txBody>
      </p:sp>
      <p:sp>
        <p:nvSpPr>
          <p:cNvPr id="3" name="Content Placeholder 2">
            <a:extLst>
              <a:ext uri="{FF2B5EF4-FFF2-40B4-BE49-F238E27FC236}">
                <a16:creationId xmlns:a16="http://schemas.microsoft.com/office/drawing/2014/main" id="{DAD417E7-C78F-376A-D8C8-AA31A592AD99}"/>
              </a:ext>
            </a:extLst>
          </p:cNvPr>
          <p:cNvSpPr>
            <a:spLocks noGrp="1"/>
          </p:cNvSpPr>
          <p:nvPr>
            <p:ph idx="1"/>
          </p:nvPr>
        </p:nvSpPr>
        <p:spPr>
          <a:xfrm>
            <a:off x="838200" y="1289538"/>
            <a:ext cx="10515600" cy="5121536"/>
          </a:xfrm>
        </p:spPr>
        <p:txBody>
          <a:bodyPr>
            <a:noAutofit/>
          </a:bodyPr>
          <a:lstStyle/>
          <a:p>
            <a:pPr marL="0" indent="-342900">
              <a:spcBef>
                <a:spcPts val="0"/>
              </a:spcBef>
              <a:spcAft>
                <a:spcPts val="600"/>
              </a:spcAft>
              <a:buAutoNum type="arabicPeriod"/>
            </a:pPr>
            <a:r>
              <a:rPr lang="en-GB" dirty="0">
                <a:latin typeface="Bodoni MT" panose="02070603080606020203" pitchFamily="18" charset="0"/>
                <a:cs typeface="Arial" panose="020B0604020202020204" pitchFamily="34" charset="0"/>
              </a:rPr>
              <a:t>That our countries share the responsibility for the </a:t>
            </a:r>
            <a:r>
              <a:rPr lang="en-GB" dirty="0">
                <a:effectLst/>
                <a:latin typeface="Bodoni MT" panose="02070603080606020203" pitchFamily="18" charset="0"/>
                <a:ea typeface="Calibri" panose="020F0502020204030204" pitchFamily="34" charset="0"/>
                <a:cs typeface="Arial" panose="020B0604020202020204" pitchFamily="34" charset="0"/>
              </a:rPr>
              <a:t>refugee crisis</a:t>
            </a:r>
          </a:p>
          <a:p>
            <a:pPr marL="0" indent="-342900">
              <a:spcBef>
                <a:spcPts val="0"/>
              </a:spcBef>
              <a:spcAft>
                <a:spcPts val="600"/>
              </a:spcAft>
              <a:buAutoNum type="arabicPeriod"/>
            </a:pPr>
            <a:r>
              <a:rPr lang="en-GB" dirty="0">
                <a:latin typeface="Bodoni MT" panose="02070603080606020203" pitchFamily="18" charset="0"/>
                <a:ea typeface="Calibri" panose="020F0502020204030204" pitchFamily="34" charset="0"/>
                <a:cs typeface="Arial" panose="020B0604020202020204" pitchFamily="34" charset="0"/>
              </a:rPr>
              <a:t>That yesterday’s </a:t>
            </a:r>
            <a:r>
              <a:rPr lang="en-GB" dirty="0">
                <a:effectLst/>
                <a:latin typeface="Bodoni MT" panose="02070603080606020203" pitchFamily="18" charset="0"/>
                <a:ea typeface="Calibri" panose="020F0502020204030204" pitchFamily="34" charset="0"/>
                <a:cs typeface="Arial" panose="020B0604020202020204" pitchFamily="34" charset="0"/>
              </a:rPr>
              <a:t>“people’s home” welfare policies now calls for internationalism to be realistic.</a:t>
            </a:r>
          </a:p>
          <a:p>
            <a:pPr marL="0" indent="-342900">
              <a:spcBef>
                <a:spcPts val="0"/>
              </a:spcBef>
              <a:spcAft>
                <a:spcPts val="600"/>
              </a:spcAft>
              <a:buAutoNum type="arabicPeriod"/>
            </a:pPr>
            <a:r>
              <a:rPr lang="en-GB" dirty="0">
                <a:effectLst/>
                <a:latin typeface="Bodoni MT" panose="02070603080606020203" pitchFamily="18" charset="0"/>
                <a:ea typeface="Calibri" panose="020F0502020204030204" pitchFamily="34" charset="0"/>
                <a:cs typeface="Arial" panose="020B0604020202020204" pitchFamily="34" charset="0"/>
              </a:rPr>
              <a:t> That more room of manoeuvre for nation-states presupposes internationalism. </a:t>
            </a:r>
          </a:p>
          <a:p>
            <a:pPr marL="0" indent="-342900">
              <a:spcBef>
                <a:spcPts val="0"/>
              </a:spcBef>
              <a:spcAft>
                <a:spcPts val="600"/>
              </a:spcAft>
              <a:buAutoNum type="arabicPeriod"/>
            </a:pPr>
            <a:r>
              <a:rPr lang="en-GB" dirty="0">
                <a:latin typeface="Bodoni MT" panose="02070603080606020203" pitchFamily="18" charset="0"/>
                <a:ea typeface="Calibri" panose="020F0502020204030204" pitchFamily="34" charset="0"/>
                <a:cs typeface="Arial" panose="020B0604020202020204" pitchFamily="34" charset="0"/>
              </a:rPr>
              <a:t>That t</a:t>
            </a:r>
            <a:r>
              <a:rPr lang="en-GB" dirty="0">
                <a:effectLst/>
                <a:latin typeface="Bodoni MT" panose="02070603080606020203" pitchFamily="18" charset="0"/>
                <a:ea typeface="Calibri" panose="020F0502020204030204" pitchFamily="34" charset="0"/>
                <a:cs typeface="Arial" panose="020B0604020202020204" pitchFamily="34" charset="0"/>
              </a:rPr>
              <a:t>he same applies to industrial policies and struggle vs climate change. </a:t>
            </a:r>
          </a:p>
          <a:p>
            <a:pPr marL="0" indent="-342900">
              <a:spcBef>
                <a:spcPts val="0"/>
              </a:spcBef>
              <a:spcAft>
                <a:spcPts val="600"/>
              </a:spcAft>
              <a:buAutoNum type="arabicPeriod"/>
            </a:pPr>
            <a:r>
              <a:rPr lang="en-GB" dirty="0">
                <a:effectLst/>
                <a:latin typeface="Bodoni MT" panose="02070603080606020203" pitchFamily="18" charset="0"/>
                <a:ea typeface="Calibri" panose="020F0502020204030204" pitchFamily="34" charset="0"/>
                <a:cs typeface="Arial" panose="020B0604020202020204" pitchFamily="34" charset="0"/>
              </a:rPr>
              <a:t>That Putin is not the only strong-man in town. </a:t>
            </a:r>
            <a:r>
              <a:rPr lang="en-GB" dirty="0">
                <a:latin typeface="Bodoni MT" panose="02070603080606020203" pitchFamily="18" charset="0"/>
                <a:ea typeface="Calibri" panose="020F0502020204030204" pitchFamily="34" charset="0"/>
                <a:cs typeface="Arial" panose="020B0604020202020204" pitchFamily="34" charset="0"/>
              </a:rPr>
              <a:t>S</a:t>
            </a:r>
            <a:r>
              <a:rPr lang="en-GB" dirty="0">
                <a:effectLst/>
                <a:latin typeface="Bodoni MT" panose="02070603080606020203" pitchFamily="18" charset="0"/>
                <a:ea typeface="Calibri" panose="020F0502020204030204" pitchFamily="34" charset="0"/>
                <a:cs typeface="Arial" panose="020B0604020202020204" pitchFamily="34" charset="0"/>
              </a:rPr>
              <a:t>o there must be broad international struggle against the </a:t>
            </a:r>
            <a:r>
              <a:rPr lang="en-GB" dirty="0">
                <a:latin typeface="Bodoni MT" panose="02070603080606020203" pitchFamily="18" charset="0"/>
                <a:ea typeface="Calibri" panose="020F0502020204030204" pitchFamily="34" charset="0"/>
                <a:cs typeface="Arial" panose="020B0604020202020204" pitchFamily="34" charset="0"/>
              </a:rPr>
              <a:t>common </a:t>
            </a:r>
            <a:r>
              <a:rPr lang="en-GB" dirty="0">
                <a:effectLst/>
                <a:latin typeface="Bodoni MT" panose="02070603080606020203" pitchFamily="18" charset="0"/>
                <a:ea typeface="Calibri" panose="020F0502020204030204" pitchFamily="34" charset="0"/>
                <a:cs typeface="Arial" panose="020B0604020202020204" pitchFamily="34" charset="0"/>
              </a:rPr>
              <a:t>causes for global right-wing nationalism and the emerging new cold war</a:t>
            </a:r>
            <a:r>
              <a:rPr lang="en-GB" sz="2300" dirty="0">
                <a:effectLst/>
                <a:latin typeface="Bodoni MT" panose="02070603080606020203" pitchFamily="18" charset="0"/>
                <a:ea typeface="Calibri" panose="020F0502020204030204" pitchFamily="34" charset="0"/>
                <a:cs typeface="Arial" panose="020B0604020202020204" pitchFamily="34" charset="0"/>
              </a:rPr>
              <a:t>.</a:t>
            </a:r>
          </a:p>
        </p:txBody>
      </p:sp>
    </p:spTree>
    <p:extLst>
      <p:ext uri="{BB962C8B-B14F-4D97-AF65-F5344CB8AC3E}">
        <p14:creationId xmlns:p14="http://schemas.microsoft.com/office/powerpoint/2010/main" val="3948268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9FC26-9A20-CC6E-C119-B550068660C6}"/>
              </a:ext>
            </a:extLst>
          </p:cNvPr>
          <p:cNvSpPr>
            <a:spLocks noGrp="1"/>
          </p:cNvSpPr>
          <p:nvPr>
            <p:ph type="title"/>
          </p:nvPr>
        </p:nvSpPr>
        <p:spPr>
          <a:xfrm>
            <a:off x="838200" y="365126"/>
            <a:ext cx="10515600" cy="737856"/>
          </a:xfrm>
        </p:spPr>
        <p:txBody>
          <a:bodyPr>
            <a:noAutofit/>
          </a:bodyPr>
          <a:lstStyle/>
          <a:p>
            <a:pPr algn="ctr"/>
            <a:r>
              <a:rPr lang="en-GB" sz="3400" b="1" dirty="0">
                <a:latin typeface="Bodoni MT" panose="02070603080606020203" pitchFamily="18" charset="0"/>
              </a:rPr>
              <a:t>In brief, our point of departure is thus that… </a:t>
            </a:r>
          </a:p>
        </p:txBody>
      </p:sp>
      <p:sp>
        <p:nvSpPr>
          <p:cNvPr id="3" name="Content Placeholder 2">
            <a:extLst>
              <a:ext uri="{FF2B5EF4-FFF2-40B4-BE49-F238E27FC236}">
                <a16:creationId xmlns:a16="http://schemas.microsoft.com/office/drawing/2014/main" id="{530FB271-0F10-6BFA-FEBC-8F1DBA43DA4B}"/>
              </a:ext>
            </a:extLst>
          </p:cNvPr>
          <p:cNvSpPr>
            <a:spLocks noGrp="1"/>
          </p:cNvSpPr>
          <p:nvPr>
            <p:ph idx="1"/>
          </p:nvPr>
        </p:nvSpPr>
        <p:spPr>
          <a:xfrm>
            <a:off x="838200" y="1102982"/>
            <a:ext cx="10515600" cy="5579172"/>
          </a:xfrm>
        </p:spPr>
        <p:txBody>
          <a:bodyPr>
            <a:noAutofit/>
          </a:bodyPr>
          <a:lstStyle/>
          <a:p>
            <a:pPr marL="0" indent="0">
              <a:lnSpc>
                <a:spcPct val="107000"/>
              </a:lnSpc>
              <a:spcAft>
                <a:spcPts val="800"/>
              </a:spcAft>
              <a:buNone/>
            </a:pPr>
            <a:r>
              <a:rPr lang="en-GB" sz="2400" b="1" i="1" dirty="0">
                <a:effectLst/>
                <a:latin typeface="Bodoni MT" panose="02070603080606020203" pitchFamily="18" charset="0"/>
                <a:ea typeface="Calibri" panose="020F0502020204030204" pitchFamily="34" charset="0"/>
                <a:cs typeface="Arial" panose="020B0604020202020204" pitchFamily="34" charset="0"/>
              </a:rPr>
              <a:t>…the struggle against the current multiple crisis</a:t>
            </a:r>
            <a:r>
              <a:rPr lang="en-GB" sz="2400" b="1" i="1" dirty="0">
                <a:latin typeface="Bodoni MT" panose="02070603080606020203" pitchFamily="18" charset="0"/>
                <a:ea typeface="Calibri" panose="020F0502020204030204" pitchFamily="34" charset="0"/>
                <a:cs typeface="Arial" panose="020B0604020202020204" pitchFamily="34" charset="0"/>
              </a:rPr>
              <a:t> </a:t>
            </a:r>
            <a:r>
              <a:rPr lang="en-GB" sz="2400" b="1" i="1" dirty="0">
                <a:effectLst/>
                <a:latin typeface="Bodoni MT" panose="02070603080606020203" pitchFamily="18" charset="0"/>
                <a:ea typeface="Calibri" panose="020F0502020204030204" pitchFamily="34" charset="0"/>
                <a:cs typeface="Arial" panose="020B0604020202020204" pitchFamily="34" charset="0"/>
              </a:rPr>
              <a:t>can’t only be based on defending the liberal world order – because it is part of the problem. </a:t>
            </a:r>
          </a:p>
          <a:p>
            <a:pPr marL="0" indent="0">
              <a:lnSpc>
                <a:spcPct val="107000"/>
              </a:lnSpc>
              <a:spcAft>
                <a:spcPts val="800"/>
              </a:spcAft>
              <a:buNone/>
            </a:pPr>
            <a:r>
              <a:rPr lang="en-GB" sz="2400" b="1" i="1" dirty="0">
                <a:effectLst/>
                <a:latin typeface="Bodoni MT" panose="02070603080606020203" pitchFamily="18" charset="0"/>
                <a:ea typeface="Calibri" panose="020F0502020204030204" pitchFamily="34" charset="0"/>
                <a:cs typeface="Arial" panose="020B0604020202020204" pitchFamily="34" charset="0"/>
              </a:rPr>
              <a:t>The wave of democratisation since the late 70s and the positive aspects of the victory in the cold war were undermined by </a:t>
            </a:r>
            <a:r>
              <a:rPr lang="en-GB" sz="2400" b="1" i="1" dirty="0">
                <a:latin typeface="Bodoni MT" panose="02070603080606020203" pitchFamily="18" charset="0"/>
                <a:ea typeface="Calibri" panose="020F0502020204030204" pitchFamily="34" charset="0"/>
                <a:cs typeface="Arial" panose="020B0604020202020204" pitchFamily="34" charset="0"/>
              </a:rPr>
              <a:t>their</a:t>
            </a:r>
            <a:r>
              <a:rPr lang="en-GB" sz="2400" b="1" i="1" dirty="0">
                <a:effectLst/>
                <a:latin typeface="Bodoni MT" panose="02070603080606020203" pitchFamily="18" charset="0"/>
                <a:ea typeface="Calibri" panose="020F0502020204030204" pitchFamily="34" charset="0"/>
                <a:cs typeface="Arial" panose="020B0604020202020204" pitchFamily="34" charset="0"/>
              </a:rPr>
              <a:t> own neoliberal preconditions and defective elitist  democratisation and interventions. </a:t>
            </a:r>
          </a:p>
          <a:p>
            <a:pPr marL="0" indent="0">
              <a:lnSpc>
                <a:spcPct val="107000"/>
              </a:lnSpc>
              <a:spcAft>
                <a:spcPts val="800"/>
              </a:spcAft>
              <a:buNone/>
            </a:pPr>
            <a:r>
              <a:rPr lang="en-GB" sz="2400" b="1" i="1" dirty="0">
                <a:effectLst/>
                <a:latin typeface="Bodoni MT" panose="02070603080606020203" pitchFamily="18" charset="0"/>
                <a:ea typeface="Calibri" panose="020F0502020204030204" pitchFamily="34" charset="0"/>
                <a:cs typeface="Arial" panose="020B0604020202020204" pitchFamily="34" charset="0"/>
              </a:rPr>
              <a:t>Which has undermined liberal democracy elsewhere too, </a:t>
            </a:r>
            <a:r>
              <a:rPr lang="en-GB" sz="2400" b="1" i="1" u="sng" dirty="0">
                <a:effectLst/>
                <a:latin typeface="Bodoni MT" panose="02070603080606020203" pitchFamily="18" charset="0"/>
                <a:ea typeface="Calibri" panose="020F0502020204030204" pitchFamily="34" charset="0"/>
                <a:cs typeface="Arial" panose="020B0604020202020204" pitchFamily="34" charset="0"/>
              </a:rPr>
              <a:t>and</a:t>
            </a:r>
            <a:r>
              <a:rPr lang="en-GB" sz="2400" b="1" i="1" dirty="0">
                <a:effectLst/>
                <a:latin typeface="Bodoni MT" panose="02070603080606020203" pitchFamily="18" charset="0"/>
                <a:ea typeface="Calibri" panose="020F0502020204030204" pitchFamily="34" charset="0"/>
                <a:cs typeface="Arial" panose="020B0604020202020204" pitchFamily="34" charset="0"/>
              </a:rPr>
              <a:t> the classical social democratic oriented alternatives, in the North and the South. </a:t>
            </a:r>
          </a:p>
          <a:p>
            <a:pPr marL="0" indent="0">
              <a:lnSpc>
                <a:spcPct val="107000"/>
              </a:lnSpc>
              <a:spcAft>
                <a:spcPts val="800"/>
              </a:spcAft>
              <a:buNone/>
            </a:pPr>
            <a:r>
              <a:rPr lang="en-GB" sz="2400" b="1" i="1" dirty="0">
                <a:latin typeface="Bodoni MT" panose="02070603080606020203" pitchFamily="18" charset="0"/>
                <a:ea typeface="Calibri" panose="020F0502020204030204" pitchFamily="34" charset="0"/>
                <a:cs typeface="Arial" panose="020B0604020202020204" pitchFamily="34" charset="0"/>
              </a:rPr>
              <a:t>And paved the way for global right-wing nationalism</a:t>
            </a:r>
            <a:endParaRPr lang="en-GB" sz="2400" b="1" i="1" dirty="0">
              <a:effectLst/>
              <a:latin typeface="Bodoni MT" panose="02070603080606020203" pitchFamily="18" charset="0"/>
              <a:ea typeface="Calibri" panose="020F0502020204030204" pitchFamily="34" charset="0"/>
              <a:cs typeface="Arial" panose="020B0604020202020204" pitchFamily="34" charset="0"/>
            </a:endParaRPr>
          </a:p>
          <a:p>
            <a:pPr marL="0" indent="0">
              <a:lnSpc>
                <a:spcPct val="107000"/>
              </a:lnSpc>
              <a:spcAft>
                <a:spcPts val="800"/>
              </a:spcAft>
              <a:buNone/>
            </a:pPr>
            <a:r>
              <a:rPr lang="en-GB" sz="2400" b="1" i="1" dirty="0">
                <a:latin typeface="Bodoni MT" panose="02070603080606020203" pitchFamily="18" charset="0"/>
                <a:ea typeface="Calibri" panose="020F0502020204030204" pitchFamily="34" charset="0"/>
                <a:cs typeface="Arial" panose="020B0604020202020204" pitchFamily="34" charset="0"/>
              </a:rPr>
              <a:t>In short, liberals and leftists must acknowledge that our own priorities and failures have contributed to the rise of right-wing nationalism.</a:t>
            </a:r>
          </a:p>
          <a:p>
            <a:pPr marL="0" indent="0">
              <a:lnSpc>
                <a:spcPct val="107000"/>
              </a:lnSpc>
              <a:spcAft>
                <a:spcPts val="800"/>
              </a:spcAft>
              <a:buNone/>
            </a:pPr>
            <a:r>
              <a:rPr lang="en-GB" sz="2400" b="1" i="1" dirty="0">
                <a:latin typeface="Bodoni MT" panose="02070603080606020203" pitchFamily="18" charset="0"/>
                <a:ea typeface="Calibri" panose="020F0502020204030204" pitchFamily="34" charset="0"/>
                <a:cs typeface="Arial" panose="020B0604020202020204" pitchFamily="34" charset="0"/>
              </a:rPr>
              <a:t>Hence, there must be alternative democratic international cooperation.</a:t>
            </a:r>
            <a:endParaRPr lang="en-GB" sz="2400" dirty="0">
              <a:effectLst/>
              <a:latin typeface="Bodoni MT" panose="02070603080606020203"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015802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79B82E-0987-91DB-4A58-16D16CCE7C63}"/>
              </a:ext>
            </a:extLst>
          </p:cNvPr>
          <p:cNvSpPr>
            <a:spLocks noGrp="1"/>
          </p:cNvSpPr>
          <p:nvPr>
            <p:ph type="title"/>
          </p:nvPr>
        </p:nvSpPr>
        <p:spPr>
          <a:xfrm>
            <a:off x="838200" y="159250"/>
            <a:ext cx="10515600" cy="645736"/>
          </a:xfrm>
        </p:spPr>
        <p:txBody>
          <a:bodyPr>
            <a:normAutofit fontScale="90000"/>
          </a:bodyPr>
          <a:lstStyle/>
          <a:p>
            <a:pPr algn="ctr"/>
            <a:br>
              <a:rPr lang="en-GB" sz="3600" b="1" dirty="0">
                <a:effectLst/>
                <a:latin typeface="Bodoni MT" panose="02070603080606020203" pitchFamily="18" charset="0"/>
                <a:ea typeface="Calibri" panose="020F0502020204030204" pitchFamily="34" charset="0"/>
                <a:cs typeface="Arial" panose="020B0604020202020204" pitchFamily="34" charset="0"/>
              </a:rPr>
            </a:br>
            <a:r>
              <a:rPr lang="en-GB" sz="3300" b="1" dirty="0">
                <a:effectLst/>
                <a:latin typeface="Bodoni MT" panose="02070603080606020203" pitchFamily="18" charset="0"/>
                <a:ea typeface="Calibri" panose="020F0502020204030204" pitchFamily="34" charset="0"/>
                <a:cs typeface="Arial" panose="020B0604020202020204" pitchFamily="34" charset="0"/>
              </a:rPr>
              <a:t>How did it happen? The causal chain:</a:t>
            </a:r>
            <a:br>
              <a:rPr lang="en-GB" sz="2800" b="1" dirty="0">
                <a:effectLst/>
                <a:latin typeface="Bodoni MT" panose="02070603080606020203" pitchFamily="18" charset="0"/>
                <a:ea typeface="Calibri" panose="020F0502020204030204" pitchFamily="34" charset="0"/>
                <a:cs typeface="Arial" panose="020B0604020202020204" pitchFamily="34" charset="0"/>
              </a:rPr>
            </a:br>
            <a:br>
              <a:rPr lang="en-GB" sz="3000" dirty="0">
                <a:effectLst/>
                <a:latin typeface="Bodoni MT" panose="02070603080606020203" pitchFamily="18" charset="0"/>
                <a:ea typeface="Calibri" panose="020F0502020204030204" pitchFamily="34" charset="0"/>
                <a:cs typeface="Arial" panose="020B0604020202020204" pitchFamily="34" charset="0"/>
              </a:rPr>
            </a:br>
            <a:endParaRPr lang="en-GB" sz="3000" dirty="0"/>
          </a:p>
        </p:txBody>
      </p:sp>
      <p:sp>
        <p:nvSpPr>
          <p:cNvPr id="3" name="Content Placeholder 2">
            <a:extLst>
              <a:ext uri="{FF2B5EF4-FFF2-40B4-BE49-F238E27FC236}">
                <a16:creationId xmlns:a16="http://schemas.microsoft.com/office/drawing/2014/main" id="{7A3B512E-822B-770F-D6B2-F49F73F8FEB0}"/>
              </a:ext>
            </a:extLst>
          </p:cNvPr>
          <p:cNvSpPr>
            <a:spLocks noGrp="1"/>
          </p:cNvSpPr>
          <p:nvPr>
            <p:ph idx="1"/>
          </p:nvPr>
        </p:nvSpPr>
        <p:spPr>
          <a:xfrm>
            <a:off x="838200" y="804986"/>
            <a:ext cx="10515600" cy="6053014"/>
          </a:xfrm>
        </p:spPr>
        <p:txBody>
          <a:bodyPr>
            <a:noAutofit/>
          </a:bodyPr>
          <a:lstStyle/>
          <a:p>
            <a:pPr lvl="0">
              <a:lnSpc>
                <a:spcPct val="107000"/>
              </a:lnSpc>
              <a:spcBef>
                <a:spcPts val="0"/>
              </a:spcBef>
              <a:spcAft>
                <a:spcPts val="600"/>
              </a:spcAft>
            </a:pPr>
            <a:r>
              <a:rPr lang="en-GB" sz="2400" b="1" dirty="0">
                <a:latin typeface="Bodoni MT" panose="02070603080606020203" pitchFamily="18" charset="0"/>
                <a:ea typeface="Calibri" panose="020F0502020204030204" pitchFamily="34" charset="0"/>
                <a:cs typeface="Arial" panose="020B0604020202020204" pitchFamily="34" charset="0"/>
              </a:rPr>
              <a:t>Attempts </a:t>
            </a:r>
            <a:r>
              <a:rPr lang="en-GB" sz="2400" b="1" dirty="0">
                <a:effectLst/>
                <a:latin typeface="Bodoni MT" panose="02070603080606020203" pitchFamily="18" charset="0"/>
                <a:ea typeface="Calibri" panose="020F0502020204030204" pitchFamily="34" charset="0"/>
                <a:cs typeface="Arial" panose="020B0604020202020204" pitchFamily="34" charset="0"/>
              </a:rPr>
              <a:t>(2012-2016) </a:t>
            </a:r>
            <a:r>
              <a:rPr lang="en-GB" sz="2400" b="1" dirty="0">
                <a:latin typeface="Bodoni MT" panose="02070603080606020203" pitchFamily="18" charset="0"/>
                <a:ea typeface="Calibri" panose="020F0502020204030204" pitchFamily="34" charset="0"/>
                <a:cs typeface="Arial" panose="020B0604020202020204" pitchFamily="34" charset="0"/>
              </a:rPr>
              <a:t>to resume </a:t>
            </a:r>
            <a:r>
              <a:rPr lang="en-GB" sz="2400" b="1" dirty="0">
                <a:effectLst/>
                <a:latin typeface="Bodoni MT" panose="02070603080606020203" pitchFamily="18" charset="0"/>
                <a:ea typeface="Calibri" panose="020F0502020204030204" pitchFamily="34" charset="0"/>
                <a:cs typeface="Arial" panose="020B0604020202020204" pitchFamily="34" charset="0"/>
              </a:rPr>
              <a:t>internationalism </a:t>
            </a:r>
            <a:r>
              <a:rPr lang="en-GB" sz="2400" b="1" dirty="0">
                <a:latin typeface="Bodoni MT" panose="02070603080606020203" pitchFamily="18" charset="0"/>
                <a:ea typeface="Calibri" panose="020F0502020204030204" pitchFamily="34" charset="0"/>
                <a:cs typeface="Arial" panose="020B0604020202020204" pitchFamily="34" charset="0"/>
              </a:rPr>
              <a:t>collapsed with </a:t>
            </a:r>
          </a:p>
          <a:p>
            <a:pPr marL="514350" lvl="0" indent="-514350">
              <a:lnSpc>
                <a:spcPct val="107000"/>
              </a:lnSpc>
              <a:spcBef>
                <a:spcPts val="0"/>
              </a:spcBef>
              <a:spcAft>
                <a:spcPts val="600"/>
              </a:spcAft>
              <a:buAutoNum type="romanLcParenBoth"/>
            </a:pPr>
            <a:r>
              <a:rPr lang="en-GB" sz="2400" b="1" dirty="0">
                <a:effectLst/>
                <a:latin typeface="Bodoni MT" panose="02070603080606020203" pitchFamily="18" charset="0"/>
                <a:ea typeface="Calibri" panose="020F0502020204030204" pitchFamily="34" charset="0"/>
                <a:cs typeface="Arial" panose="020B0604020202020204" pitchFamily="34" charset="0"/>
              </a:rPr>
              <a:t>the refuge crisis</a:t>
            </a:r>
            <a:r>
              <a:rPr lang="en-GB" sz="2400" b="1" dirty="0">
                <a:latin typeface="Bodoni MT" panose="02070603080606020203" pitchFamily="18" charset="0"/>
                <a:ea typeface="Calibri" panose="020F0502020204030204" pitchFamily="34" charset="0"/>
                <a:cs typeface="Arial" panose="020B0604020202020204" pitchFamily="34" charset="0"/>
              </a:rPr>
              <a:t>,  </a:t>
            </a:r>
          </a:p>
          <a:p>
            <a:pPr marL="514350" lvl="0" indent="-514350">
              <a:lnSpc>
                <a:spcPct val="107000"/>
              </a:lnSpc>
              <a:spcBef>
                <a:spcPts val="0"/>
              </a:spcBef>
              <a:spcAft>
                <a:spcPts val="600"/>
              </a:spcAft>
              <a:buAutoNum type="romanLcParenBoth"/>
            </a:pPr>
            <a:r>
              <a:rPr lang="en-GB" sz="2400" b="1" dirty="0">
                <a:latin typeface="Bodoni MT" panose="02070603080606020203" pitchFamily="18" charset="0"/>
                <a:ea typeface="Calibri" panose="020F0502020204030204" pitchFamily="34" charset="0"/>
                <a:cs typeface="Arial" panose="020B0604020202020204" pitchFamily="34" charset="0"/>
              </a:rPr>
              <a:t>the failed </a:t>
            </a:r>
            <a:r>
              <a:rPr lang="en-GB" sz="2400" b="1" dirty="0">
                <a:effectLst/>
                <a:latin typeface="Bodoni MT" panose="02070603080606020203" pitchFamily="18" charset="0"/>
                <a:ea typeface="Calibri" panose="020F0502020204030204" pitchFamily="34" charset="0"/>
                <a:cs typeface="Arial" panose="020B0604020202020204" pitchFamily="34" charset="0"/>
              </a:rPr>
              <a:t>attempts at a global deal between unions &amp; employers, </a:t>
            </a:r>
          </a:p>
          <a:p>
            <a:pPr marL="514350" lvl="0" indent="-514350">
              <a:lnSpc>
                <a:spcPct val="107000"/>
              </a:lnSpc>
              <a:spcBef>
                <a:spcPts val="0"/>
              </a:spcBef>
              <a:spcAft>
                <a:spcPts val="600"/>
              </a:spcAft>
              <a:buAutoNum type="romanLcParenBoth"/>
            </a:pPr>
            <a:r>
              <a:rPr lang="en-GB" sz="2400" b="1" dirty="0">
                <a:effectLst/>
                <a:latin typeface="Bodoni MT" panose="02070603080606020203" pitchFamily="18" charset="0"/>
                <a:ea typeface="Calibri" panose="020F0502020204030204" pitchFamily="34" charset="0"/>
                <a:cs typeface="Arial" panose="020B0604020202020204" pitchFamily="34" charset="0"/>
              </a:rPr>
              <a:t>the negative effects of market driven globalisation</a:t>
            </a:r>
            <a:r>
              <a:rPr lang="en-GB" sz="2400" b="1" dirty="0">
                <a:latin typeface="Bodoni MT" panose="02070603080606020203" pitchFamily="18" charset="0"/>
                <a:ea typeface="Calibri" panose="020F0502020204030204" pitchFamily="34" charset="0"/>
                <a:cs typeface="Arial" panose="020B0604020202020204" pitchFamily="34" charset="0"/>
              </a:rPr>
              <a:t> for many people.</a:t>
            </a:r>
            <a:endParaRPr lang="en-GB" sz="2400" dirty="0">
              <a:latin typeface="Bodoni MT" panose="02070603080606020203" pitchFamily="18" charset="0"/>
              <a:ea typeface="Calibri" panose="020F0502020204030204" pitchFamily="34" charset="0"/>
              <a:cs typeface="Arial" panose="020B0604020202020204" pitchFamily="34" charset="0"/>
            </a:endParaRPr>
          </a:p>
          <a:p>
            <a:pPr lvl="0">
              <a:lnSpc>
                <a:spcPct val="107000"/>
              </a:lnSpc>
              <a:spcBef>
                <a:spcPts val="0"/>
              </a:spcBef>
              <a:spcAft>
                <a:spcPts val="600"/>
              </a:spcAft>
            </a:pPr>
            <a:r>
              <a:rPr lang="en-GB" sz="2400" b="1" dirty="0">
                <a:effectLst/>
                <a:latin typeface="Bodoni MT" panose="02070603080606020203" pitchFamily="18" charset="0"/>
                <a:ea typeface="Calibri" panose="020F0502020204030204" pitchFamily="34" charset="0"/>
                <a:cs typeface="Arial" panose="020B0604020202020204" pitchFamily="34" charset="0"/>
              </a:rPr>
              <a:t>This was because the credit market had been deregulated in the 1980s followed by the ‘third road policies’</a:t>
            </a:r>
            <a:endParaRPr lang="en-GB" sz="2400" dirty="0">
              <a:latin typeface="Bodoni MT" panose="02070603080606020203" pitchFamily="18" charset="0"/>
              <a:ea typeface="Calibri" panose="020F0502020204030204" pitchFamily="34" charset="0"/>
              <a:cs typeface="Arial" panose="020B0604020202020204" pitchFamily="34" charset="0"/>
            </a:endParaRPr>
          </a:p>
          <a:p>
            <a:pPr lvl="0">
              <a:lnSpc>
                <a:spcPct val="107000"/>
              </a:lnSpc>
              <a:spcBef>
                <a:spcPts val="0"/>
              </a:spcBef>
              <a:spcAft>
                <a:spcPts val="600"/>
              </a:spcAft>
            </a:pPr>
            <a:r>
              <a:rPr lang="en-GB" sz="2400" b="1" dirty="0">
                <a:effectLst/>
                <a:latin typeface="Bodoni MT" panose="02070603080606020203" pitchFamily="18" charset="0"/>
                <a:ea typeface="Calibri" panose="020F0502020204030204" pitchFamily="34" charset="0"/>
                <a:cs typeface="Arial" panose="020B0604020202020204" pitchFamily="34" charset="0"/>
              </a:rPr>
              <a:t>The arguments for this adjustment </a:t>
            </a:r>
            <a:r>
              <a:rPr lang="en-GB" sz="2400" b="1" dirty="0">
                <a:latin typeface="Bodoni MT" panose="02070603080606020203" pitchFamily="18" charset="0"/>
                <a:ea typeface="Calibri" panose="020F0502020204030204" pitchFamily="34" charset="0"/>
                <a:cs typeface="Arial" panose="020B0604020202020204" pitchFamily="34" charset="0"/>
              </a:rPr>
              <a:t>were</a:t>
            </a:r>
            <a:r>
              <a:rPr lang="en-GB" sz="2400" b="1" dirty="0">
                <a:effectLst/>
                <a:latin typeface="Bodoni MT" panose="02070603080606020203" pitchFamily="18" charset="0"/>
                <a:ea typeface="Calibri" panose="020F0502020204030204" pitchFamily="34" charset="0"/>
                <a:cs typeface="Arial" panose="020B0604020202020204" pitchFamily="34" charset="0"/>
              </a:rPr>
              <a:t>: </a:t>
            </a:r>
          </a:p>
          <a:p>
            <a:pPr marL="0" lvl="0" indent="-400050">
              <a:lnSpc>
                <a:spcPct val="107000"/>
              </a:lnSpc>
              <a:spcBef>
                <a:spcPts val="0"/>
              </a:spcBef>
              <a:spcAft>
                <a:spcPts val="600"/>
              </a:spcAft>
              <a:buAutoNum type="romanLcParenBoth"/>
            </a:pPr>
            <a:r>
              <a:rPr lang="en-GB" sz="2400" b="1" dirty="0">
                <a:effectLst/>
                <a:latin typeface="Bodoni MT" panose="02070603080606020203" pitchFamily="18" charset="0"/>
                <a:ea typeface="Calibri" panose="020F0502020204030204" pitchFamily="34" charset="0"/>
                <a:cs typeface="Arial" panose="020B0604020202020204" pitchFamily="34" charset="0"/>
              </a:rPr>
              <a:t>that neo-liberalism had become hegemonic;  </a:t>
            </a:r>
          </a:p>
          <a:p>
            <a:pPr marL="0" lvl="0" indent="-400050">
              <a:lnSpc>
                <a:spcPct val="107000"/>
              </a:lnSpc>
              <a:spcBef>
                <a:spcPts val="0"/>
              </a:spcBef>
              <a:spcAft>
                <a:spcPts val="600"/>
              </a:spcAft>
              <a:buAutoNum type="romanLcParenBoth"/>
            </a:pPr>
            <a:r>
              <a:rPr lang="en-GB" sz="2400" b="1" dirty="0">
                <a:effectLst/>
                <a:latin typeface="Bodoni MT" panose="02070603080606020203" pitchFamily="18" charset="0"/>
                <a:ea typeface="Calibri" panose="020F0502020204030204" pitchFamily="34" charset="0"/>
                <a:cs typeface="Arial" panose="020B0604020202020204" pitchFamily="34" charset="0"/>
              </a:rPr>
              <a:t>that there was a new international division of labour;</a:t>
            </a:r>
          </a:p>
          <a:p>
            <a:pPr marL="0" lvl="0" indent="-400050">
              <a:lnSpc>
                <a:spcPct val="107000"/>
              </a:lnSpc>
              <a:spcBef>
                <a:spcPts val="0"/>
              </a:spcBef>
              <a:spcAft>
                <a:spcPts val="600"/>
              </a:spcAft>
              <a:buAutoNum type="romanLcParenBoth"/>
            </a:pPr>
            <a:r>
              <a:rPr lang="en-GB" sz="2400" b="1" dirty="0">
                <a:effectLst/>
                <a:latin typeface="Bodoni MT" panose="02070603080606020203" pitchFamily="18" charset="0"/>
                <a:ea typeface="Calibri" panose="020F0502020204030204" pitchFamily="34" charset="0"/>
                <a:cs typeface="Arial" panose="020B0604020202020204" pitchFamily="34" charset="0"/>
              </a:rPr>
              <a:t>that the regulations of currencies &amp; movement of capital had been scrapped; </a:t>
            </a:r>
          </a:p>
          <a:p>
            <a:pPr marL="0" lvl="0" indent="-400050">
              <a:lnSpc>
                <a:spcPct val="107000"/>
              </a:lnSpc>
              <a:spcBef>
                <a:spcPts val="0"/>
              </a:spcBef>
              <a:spcAft>
                <a:spcPts val="600"/>
              </a:spcAft>
              <a:buAutoNum type="romanLcParenBoth"/>
            </a:pPr>
            <a:r>
              <a:rPr lang="en-GB" sz="2400" b="1" dirty="0">
                <a:effectLst/>
                <a:latin typeface="Bodoni MT" panose="02070603080606020203" pitchFamily="18" charset="0"/>
                <a:ea typeface="Calibri" panose="020F0502020204030204" pitchFamily="34" charset="0"/>
                <a:cs typeface="Arial" panose="020B0604020202020204" pitchFamily="34" charset="0"/>
              </a:rPr>
              <a:t>that OPEC had increased the oil prices without buying more products from us.</a:t>
            </a:r>
          </a:p>
          <a:p>
            <a:pPr marL="0" lvl="0" indent="0">
              <a:lnSpc>
                <a:spcPct val="107000"/>
              </a:lnSpc>
              <a:spcBef>
                <a:spcPts val="0"/>
              </a:spcBef>
              <a:spcAft>
                <a:spcPts val="600"/>
              </a:spcAft>
              <a:buNone/>
            </a:pPr>
            <a:r>
              <a:rPr lang="en-GB" sz="2400" b="1" dirty="0">
                <a:latin typeface="Bodoni MT" panose="02070603080606020203" pitchFamily="18" charset="0"/>
                <a:ea typeface="Calibri" panose="020F0502020204030204" pitchFamily="34" charset="0"/>
                <a:cs typeface="Arial" panose="020B0604020202020204" pitchFamily="34" charset="0"/>
                <a:sym typeface="Wingdings" panose="05000000000000000000" pitchFamily="2" charset="2"/>
              </a:rPr>
              <a:t></a:t>
            </a:r>
            <a:r>
              <a:rPr lang="en-GB" sz="2400" b="1" dirty="0">
                <a:latin typeface="Bodoni MT" panose="02070603080606020203" pitchFamily="18" charset="0"/>
                <a:ea typeface="Calibri" panose="020F0502020204030204" pitchFamily="34" charset="0"/>
                <a:cs typeface="Arial" panose="020B0604020202020204" pitchFamily="34" charset="0"/>
              </a:rPr>
              <a:t> </a:t>
            </a:r>
            <a:r>
              <a:rPr lang="en-GB" sz="2400" b="1" dirty="0">
                <a:effectLst/>
                <a:latin typeface="Bodoni MT" panose="02070603080606020203" pitchFamily="18" charset="0"/>
                <a:ea typeface="Calibri" panose="020F0502020204030204" pitchFamily="34" charset="0"/>
                <a:cs typeface="Arial" panose="020B0604020202020204" pitchFamily="34" charset="0"/>
              </a:rPr>
              <a:t>SO the </a:t>
            </a:r>
            <a:r>
              <a:rPr lang="en-GB" sz="2400" b="1" i="1" dirty="0">
                <a:effectLst/>
                <a:latin typeface="Bodoni MT" panose="02070603080606020203" pitchFamily="18" charset="0"/>
                <a:ea typeface="Calibri" panose="020F0502020204030204" pitchFamily="34" charset="0"/>
                <a:cs typeface="Arial" panose="020B0604020202020204" pitchFamily="34" charset="0"/>
              </a:rPr>
              <a:t>national</a:t>
            </a:r>
            <a:r>
              <a:rPr lang="en-GB" sz="2400" b="1" dirty="0">
                <a:effectLst/>
                <a:latin typeface="Bodoni MT" panose="02070603080606020203" pitchFamily="18" charset="0"/>
                <a:ea typeface="Calibri" panose="020F0502020204030204" pitchFamily="34" charset="0"/>
                <a:cs typeface="Arial" panose="020B0604020202020204" pitchFamily="34" charset="0"/>
              </a:rPr>
              <a:t> Keynesianism, which social democracy adhered to, had been undermined. Even Mitterrand had to give up 1983.</a:t>
            </a:r>
            <a:endParaRPr lang="en-GB" sz="2400" dirty="0">
              <a:effectLst/>
              <a:latin typeface="Bodoni MT" panose="02070603080606020203"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65329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98D0A-08AA-D319-F2B7-73A44DCED8DC}"/>
              </a:ext>
            </a:extLst>
          </p:cNvPr>
          <p:cNvSpPr>
            <a:spLocks noGrp="1"/>
          </p:cNvSpPr>
          <p:nvPr>
            <p:ph type="title"/>
          </p:nvPr>
        </p:nvSpPr>
        <p:spPr>
          <a:xfrm>
            <a:off x="827926" y="236307"/>
            <a:ext cx="10515600" cy="1037690"/>
          </a:xfrm>
        </p:spPr>
        <p:txBody>
          <a:bodyPr>
            <a:normAutofit fontScale="90000"/>
          </a:bodyPr>
          <a:lstStyle/>
          <a:p>
            <a:pPr algn="ctr"/>
            <a:br>
              <a:rPr lang="en-GB" sz="3000" b="1" dirty="0">
                <a:effectLst/>
                <a:latin typeface="Bodoni MT" panose="02070603080606020203" pitchFamily="18" charset="0"/>
                <a:ea typeface="Calibri" panose="020F0502020204030204" pitchFamily="34" charset="0"/>
                <a:cs typeface="Arial" panose="020B0604020202020204" pitchFamily="34" charset="0"/>
              </a:rPr>
            </a:br>
            <a:br>
              <a:rPr lang="en-GB" sz="3000" b="1" dirty="0">
                <a:effectLst/>
                <a:latin typeface="Bodoni MT" panose="02070603080606020203" pitchFamily="18" charset="0"/>
                <a:ea typeface="Calibri" panose="020F0502020204030204" pitchFamily="34" charset="0"/>
                <a:cs typeface="Arial" panose="020B0604020202020204" pitchFamily="34" charset="0"/>
              </a:rPr>
            </a:br>
            <a:br>
              <a:rPr lang="en-GB" sz="3000" b="1" dirty="0">
                <a:effectLst/>
                <a:latin typeface="Bodoni MT" panose="02070603080606020203" pitchFamily="18" charset="0"/>
                <a:ea typeface="Calibri" panose="020F0502020204030204" pitchFamily="34" charset="0"/>
                <a:cs typeface="Arial" panose="020B0604020202020204" pitchFamily="34" charset="0"/>
              </a:rPr>
            </a:br>
            <a:r>
              <a:rPr lang="en-GB" sz="3000" b="1" dirty="0">
                <a:effectLst/>
                <a:latin typeface="Bodoni MT" panose="02070603080606020203" pitchFamily="18" charset="0"/>
                <a:ea typeface="Calibri" panose="020F0502020204030204" pitchFamily="34" charset="0"/>
                <a:cs typeface="Arial" panose="020B0604020202020204" pitchFamily="34" charset="0"/>
              </a:rPr>
              <a:t>BUT THIS WAS NOT INEVITABLE!</a:t>
            </a:r>
            <a:br>
              <a:rPr lang="en-GB" sz="3000" b="1" dirty="0">
                <a:effectLst/>
                <a:latin typeface="Bodoni MT" panose="02070603080606020203" pitchFamily="18" charset="0"/>
                <a:ea typeface="Calibri" panose="020F0502020204030204" pitchFamily="34" charset="0"/>
                <a:cs typeface="Arial" panose="020B0604020202020204" pitchFamily="34" charset="0"/>
              </a:rPr>
            </a:br>
            <a:r>
              <a:rPr lang="en-GB" sz="3000" b="1" dirty="0">
                <a:effectLst/>
                <a:latin typeface="Bodoni MT" panose="02070603080606020203" pitchFamily="18" charset="0"/>
                <a:ea typeface="Calibri" panose="020F0502020204030204" pitchFamily="34" charset="0"/>
                <a:cs typeface="Arial" panose="020B0604020202020204" pitchFamily="34" charset="0"/>
              </a:rPr>
              <a:t>There were two counter movements!</a:t>
            </a:r>
            <a:br>
              <a:rPr lang="en-GB" sz="3000" b="1" dirty="0">
                <a:effectLst/>
                <a:latin typeface="Bodoni MT" panose="02070603080606020203" pitchFamily="18" charset="0"/>
                <a:ea typeface="Calibri" panose="020F0502020204030204" pitchFamily="34" charset="0"/>
                <a:cs typeface="Arial" panose="020B0604020202020204" pitchFamily="34" charset="0"/>
              </a:rPr>
            </a:br>
            <a:r>
              <a:rPr lang="en-GB" sz="2600" b="1" i="1" dirty="0">
                <a:effectLst/>
                <a:latin typeface="Bodoni MT" panose="02070603080606020203" pitchFamily="18" charset="0"/>
                <a:ea typeface="Calibri" panose="020F0502020204030204" pitchFamily="34" charset="0"/>
                <a:cs typeface="Arial" panose="020B0604020202020204" pitchFamily="34" charset="0"/>
              </a:rPr>
              <a:t>The causes for why they failed is the core of the book! </a:t>
            </a:r>
            <a:br>
              <a:rPr lang="en-GB" sz="3000" b="1" dirty="0">
                <a:effectLst/>
                <a:latin typeface="Bodoni MT" panose="02070603080606020203" pitchFamily="18" charset="0"/>
                <a:ea typeface="Calibri" panose="020F0502020204030204" pitchFamily="34" charset="0"/>
                <a:cs typeface="Arial" panose="020B0604020202020204" pitchFamily="34" charset="0"/>
              </a:rPr>
            </a:br>
            <a:r>
              <a:rPr lang="en-GB" sz="3000" b="1" dirty="0">
                <a:effectLst/>
                <a:latin typeface="Bodoni MT" panose="02070603080606020203" pitchFamily="18" charset="0"/>
                <a:ea typeface="Calibri" panose="020F0502020204030204" pitchFamily="34" charset="0"/>
                <a:cs typeface="Arial" panose="020B0604020202020204" pitchFamily="34" charset="0"/>
              </a:rPr>
              <a:t> </a:t>
            </a:r>
            <a:br>
              <a:rPr lang="en-GB" sz="1800" dirty="0">
                <a:effectLst/>
                <a:latin typeface="Bodoni MT" panose="02070603080606020203" pitchFamily="18" charset="0"/>
                <a:ea typeface="Calibri" panose="020F0502020204030204" pitchFamily="34" charset="0"/>
                <a:cs typeface="Arial" panose="020B0604020202020204" pitchFamily="34" charset="0"/>
              </a:rPr>
            </a:br>
            <a:endParaRPr lang="en-GB" dirty="0"/>
          </a:p>
        </p:txBody>
      </p:sp>
      <p:sp>
        <p:nvSpPr>
          <p:cNvPr id="3" name="Content Placeholder 2">
            <a:extLst>
              <a:ext uri="{FF2B5EF4-FFF2-40B4-BE49-F238E27FC236}">
                <a16:creationId xmlns:a16="http://schemas.microsoft.com/office/drawing/2014/main" id="{EB5F3632-81A2-C5F8-7C44-74A1F1433A07}"/>
              </a:ext>
            </a:extLst>
          </p:cNvPr>
          <p:cNvSpPr>
            <a:spLocks noGrp="1"/>
          </p:cNvSpPr>
          <p:nvPr>
            <p:ph idx="1"/>
          </p:nvPr>
        </p:nvSpPr>
        <p:spPr>
          <a:xfrm>
            <a:off x="838200" y="1469204"/>
            <a:ext cx="10515600" cy="5152489"/>
          </a:xfrm>
        </p:spPr>
        <p:txBody>
          <a:bodyPr>
            <a:normAutofit/>
          </a:bodyPr>
          <a:lstStyle/>
          <a:p>
            <a:pPr marL="0" indent="0">
              <a:lnSpc>
                <a:spcPct val="107000"/>
              </a:lnSpc>
              <a:spcBef>
                <a:spcPts val="0"/>
              </a:spcBef>
              <a:spcAft>
                <a:spcPts val="800"/>
              </a:spcAft>
              <a:buNone/>
            </a:pPr>
            <a:r>
              <a:rPr lang="en-GB" sz="2400" b="1" u="sng" dirty="0">
                <a:effectLst/>
                <a:latin typeface="Bodoni MT" panose="02070603080606020203" pitchFamily="18" charset="0"/>
                <a:ea typeface="Calibri" panose="020F0502020204030204" pitchFamily="34" charset="0"/>
                <a:cs typeface="Arial" panose="020B0604020202020204" pitchFamily="34" charset="0"/>
              </a:rPr>
              <a:t>First </a:t>
            </a:r>
            <a:r>
              <a:rPr lang="en-GB" sz="2400" b="1" dirty="0">
                <a:effectLst/>
                <a:latin typeface="Bodoni MT" panose="02070603080606020203" pitchFamily="18" charset="0"/>
                <a:ea typeface="Calibri" panose="020F0502020204030204" pitchFamily="34" charset="0"/>
                <a:cs typeface="Arial" panose="020B0604020202020204" pitchFamily="34" charset="0"/>
              </a:rPr>
              <a:t>: Palme/Brandt &amp; like-minded: New Economic World </a:t>
            </a:r>
            <a:r>
              <a:rPr lang="en-GB" sz="2400" b="1" dirty="0">
                <a:latin typeface="Bodoni MT" panose="02070603080606020203" pitchFamily="18" charset="0"/>
                <a:ea typeface="Calibri" panose="020F0502020204030204" pitchFamily="34" charset="0"/>
                <a:cs typeface="Arial" panose="020B0604020202020204" pitchFamily="34" charset="0"/>
              </a:rPr>
              <a:t>O</a:t>
            </a:r>
            <a:r>
              <a:rPr lang="en-GB" sz="2400" b="1" dirty="0">
                <a:effectLst/>
                <a:latin typeface="Bodoni MT" panose="02070603080606020203" pitchFamily="18" charset="0"/>
                <a:ea typeface="Calibri" panose="020F0502020204030204" pitchFamily="34" charset="0"/>
                <a:cs typeface="Arial" panose="020B0604020202020204" pitchFamily="34" charset="0"/>
              </a:rPr>
              <a:t>rder, &amp; North-South partnership </a:t>
            </a:r>
            <a:r>
              <a:rPr lang="en-GB" sz="2400" b="1" dirty="0">
                <a:latin typeface="Bodoni MT" panose="02070603080606020203" pitchFamily="18" charset="0"/>
                <a:ea typeface="Calibri" panose="020F0502020204030204" pitchFamily="34" charset="0"/>
                <a:cs typeface="Arial" panose="020B0604020202020204" pitchFamily="34" charset="0"/>
              </a:rPr>
              <a:t>to</a:t>
            </a:r>
            <a:r>
              <a:rPr lang="en-GB" sz="2400" b="1" dirty="0">
                <a:effectLst/>
                <a:latin typeface="Bodoni MT" panose="02070603080606020203" pitchFamily="18" charset="0"/>
                <a:ea typeface="Calibri" panose="020F0502020204030204" pitchFamily="34" charset="0"/>
                <a:cs typeface="Arial" panose="020B0604020202020204" pitchFamily="34" charset="0"/>
              </a:rPr>
              <a:t> internationalise Keynesianism </a:t>
            </a:r>
            <a:r>
              <a:rPr lang="en-GB" sz="2400" b="1" dirty="0">
                <a:latin typeface="Bodoni MT" panose="02070603080606020203" pitchFamily="18" charset="0"/>
                <a:ea typeface="Calibri" panose="020F0502020204030204" pitchFamily="34" charset="0"/>
                <a:cs typeface="Arial" panose="020B0604020202020204" pitchFamily="34" charset="0"/>
              </a:rPr>
              <a:t>… </a:t>
            </a:r>
            <a:r>
              <a:rPr lang="en-GB" sz="2400" b="1" dirty="0">
                <a:effectLst/>
                <a:latin typeface="Bodoni MT" panose="02070603080606020203" pitchFamily="18" charset="0"/>
                <a:ea typeface="Calibri" panose="020F0502020204030204" pitchFamily="34" charset="0"/>
                <a:cs typeface="Arial" panose="020B0604020202020204" pitchFamily="34" charset="0"/>
              </a:rPr>
              <a:t>BUT:</a:t>
            </a:r>
            <a:r>
              <a:rPr lang="en-GB" sz="1800" b="1" dirty="0">
                <a:effectLst/>
                <a:latin typeface="Bodoni MT" panose="02070603080606020203" pitchFamily="18" charset="0"/>
                <a:ea typeface="Calibri" panose="020F0502020204030204" pitchFamily="34" charset="0"/>
                <a:cs typeface="Arial" panose="020B0604020202020204" pitchFamily="34" charset="0"/>
              </a:rPr>
              <a:t> </a:t>
            </a:r>
            <a:endParaRPr lang="en-GB" sz="1800" dirty="0">
              <a:effectLst/>
              <a:latin typeface="Bodoni MT" panose="02070603080606020203" pitchFamily="18" charset="0"/>
              <a:ea typeface="Calibri" panose="020F0502020204030204" pitchFamily="34" charset="0"/>
              <a:cs typeface="Arial" panose="020B0604020202020204" pitchFamily="34" charset="0"/>
            </a:endParaRPr>
          </a:p>
          <a:p>
            <a:pPr marL="0" lvl="0" indent="-342900">
              <a:lnSpc>
                <a:spcPct val="107000"/>
              </a:lnSpc>
              <a:spcBef>
                <a:spcPts val="0"/>
              </a:spcBef>
              <a:buFont typeface="+mj-lt"/>
              <a:buAutoNum type="arabicParenBoth"/>
            </a:pPr>
            <a:r>
              <a:rPr lang="en-GB" sz="2300" b="1" dirty="0">
                <a:effectLst/>
                <a:latin typeface="Bodoni MT" panose="02070603080606020203" pitchFamily="18" charset="0"/>
                <a:ea typeface="Calibri" panose="020F0502020204030204" pitchFamily="34" charset="0"/>
                <a:cs typeface="Arial" panose="020B0604020202020204" pitchFamily="34" charset="0"/>
              </a:rPr>
              <a:t> </a:t>
            </a:r>
            <a:r>
              <a:rPr lang="en-GB" sz="2300" b="1" dirty="0">
                <a:latin typeface="Bodoni MT" panose="02070603080606020203" pitchFamily="18" charset="0"/>
                <a:ea typeface="Calibri" panose="020F0502020204030204" pitchFamily="34" charset="0"/>
                <a:cs typeface="Arial" panose="020B0604020202020204" pitchFamily="34" charset="0"/>
              </a:rPr>
              <a:t>Opposition from</a:t>
            </a:r>
            <a:r>
              <a:rPr lang="en-GB" sz="2300" b="1" dirty="0">
                <a:effectLst/>
                <a:latin typeface="Bodoni MT" panose="02070603080606020203" pitchFamily="18" charset="0"/>
                <a:ea typeface="Calibri" panose="020F0502020204030204" pitchFamily="34" charset="0"/>
                <a:cs typeface="Arial" panose="020B0604020202020204" pitchFamily="34" charset="0"/>
              </a:rPr>
              <a:t> US, its allies, capital &amp; some of Palme/Brandt's parties &amp; unions.</a:t>
            </a:r>
            <a:endParaRPr lang="en-GB" sz="2300" dirty="0">
              <a:effectLst/>
              <a:latin typeface="Bodoni MT" panose="02070603080606020203" pitchFamily="18" charset="0"/>
              <a:ea typeface="Calibri" panose="020F0502020204030204" pitchFamily="34" charset="0"/>
              <a:cs typeface="Arial" panose="020B0604020202020204" pitchFamily="34" charset="0"/>
            </a:endParaRPr>
          </a:p>
          <a:p>
            <a:pPr marL="0" lvl="0" indent="-342900">
              <a:lnSpc>
                <a:spcPct val="107000"/>
              </a:lnSpc>
              <a:spcBef>
                <a:spcPts val="0"/>
              </a:spcBef>
              <a:buFont typeface="+mj-lt"/>
              <a:buAutoNum type="arabicParenBoth"/>
            </a:pPr>
            <a:r>
              <a:rPr lang="en-GB" sz="2300" b="1" dirty="0">
                <a:latin typeface="Bodoni MT" panose="02070603080606020203" pitchFamily="18" charset="0"/>
                <a:ea typeface="Calibri" panose="020F0502020204030204" pitchFamily="34" charset="0"/>
                <a:cs typeface="Arial" panose="020B0604020202020204" pitchFamily="34" charset="0"/>
              </a:rPr>
              <a:t> Weakened </a:t>
            </a:r>
            <a:r>
              <a:rPr lang="en-GB" sz="2300" b="1" dirty="0">
                <a:effectLst/>
                <a:latin typeface="Bodoni MT" panose="02070603080606020203" pitchFamily="18" charset="0"/>
                <a:ea typeface="Calibri" panose="020F0502020204030204" pitchFamily="34" charset="0"/>
                <a:cs typeface="Arial" panose="020B0604020202020204" pitchFamily="34" charset="0"/>
              </a:rPr>
              <a:t>like-minded partners in the South: </a:t>
            </a:r>
            <a:endParaRPr lang="en-GB" sz="2300" dirty="0">
              <a:effectLst/>
              <a:latin typeface="Bodoni MT" panose="02070603080606020203" pitchFamily="18" charset="0"/>
              <a:ea typeface="Calibri" panose="020F0502020204030204" pitchFamily="34" charset="0"/>
              <a:cs typeface="Arial" panose="020B0604020202020204" pitchFamily="34" charset="0"/>
            </a:endParaRPr>
          </a:p>
          <a:p>
            <a:pPr marL="0" lvl="0" indent="-342900">
              <a:lnSpc>
                <a:spcPct val="107000"/>
              </a:lnSpc>
              <a:spcBef>
                <a:spcPts val="0"/>
              </a:spcBef>
              <a:buFont typeface="+mj-lt"/>
              <a:buAutoNum type="romanLcParenBoth"/>
            </a:pPr>
            <a:r>
              <a:rPr lang="en-GB" sz="2300" b="1" dirty="0">
                <a:effectLst/>
                <a:latin typeface="Bodoni MT" panose="02070603080606020203" pitchFamily="18" charset="0"/>
                <a:ea typeface="Calibri" panose="020F0502020204030204" pitchFamily="34" charset="0"/>
                <a:cs typeface="Arial" panose="020B0604020202020204" pitchFamily="34" charset="0"/>
              </a:rPr>
              <a:t> Selfish oil sheiks </a:t>
            </a:r>
          </a:p>
          <a:p>
            <a:pPr marL="0" lvl="0" indent="-342900">
              <a:lnSpc>
                <a:spcPct val="107000"/>
              </a:lnSpc>
              <a:spcBef>
                <a:spcPts val="0"/>
              </a:spcBef>
              <a:buFont typeface="+mj-lt"/>
              <a:buAutoNum type="romanLcParenBoth"/>
            </a:pPr>
            <a:r>
              <a:rPr lang="en-GB" sz="2300" b="1" dirty="0">
                <a:effectLst/>
                <a:latin typeface="Bodoni MT" panose="02070603080606020203" pitchFamily="18" charset="0"/>
                <a:ea typeface="Calibri" panose="020F0502020204030204" pitchFamily="34" charset="0"/>
                <a:cs typeface="Arial" panose="020B0604020202020204" pitchFamily="34" charset="0"/>
              </a:rPr>
              <a:t> Statist authoritarian development in East Asia – with TNCs  </a:t>
            </a:r>
            <a:endParaRPr lang="en-GB" sz="2300" dirty="0">
              <a:effectLst/>
              <a:latin typeface="Bodoni MT" panose="02070603080606020203" pitchFamily="18" charset="0"/>
              <a:ea typeface="Calibri" panose="020F0502020204030204" pitchFamily="34" charset="0"/>
              <a:cs typeface="Arial" panose="020B0604020202020204" pitchFamily="34" charset="0"/>
            </a:endParaRPr>
          </a:p>
          <a:p>
            <a:pPr marL="0" lvl="0" indent="-342900">
              <a:lnSpc>
                <a:spcPct val="107000"/>
              </a:lnSpc>
              <a:spcBef>
                <a:spcPts val="0"/>
              </a:spcBef>
              <a:buFont typeface="+mj-lt"/>
              <a:buAutoNum type="romanLcParenBoth"/>
            </a:pPr>
            <a:r>
              <a:rPr lang="en-GB" sz="2300" b="1" dirty="0">
                <a:latin typeface="Bodoni MT" panose="02070603080606020203" pitchFamily="18" charset="0"/>
                <a:ea typeface="Calibri" panose="020F0502020204030204" pitchFamily="34" charset="0"/>
                <a:cs typeface="Arial" panose="020B0604020202020204" pitchFamily="34" charset="0"/>
              </a:rPr>
              <a:t> L</a:t>
            </a:r>
            <a:r>
              <a:rPr lang="en-GB" sz="2300" b="1" dirty="0">
                <a:effectLst/>
                <a:latin typeface="Bodoni MT" panose="02070603080606020203" pitchFamily="18" charset="0"/>
                <a:ea typeface="Calibri" panose="020F0502020204030204" pitchFamily="34" charset="0"/>
                <a:cs typeface="Arial" panose="020B0604020202020204" pitchFamily="34" charset="0"/>
              </a:rPr>
              <a:t>iberation movements were economically weak </a:t>
            </a:r>
            <a:endParaRPr lang="en-GB" sz="2300" dirty="0">
              <a:effectLst/>
              <a:latin typeface="Bodoni MT" panose="02070603080606020203" pitchFamily="18" charset="0"/>
              <a:ea typeface="Calibri" panose="020F0502020204030204" pitchFamily="34" charset="0"/>
              <a:cs typeface="Arial" panose="020B0604020202020204" pitchFamily="34" charset="0"/>
            </a:endParaRPr>
          </a:p>
          <a:p>
            <a:pPr marL="0" lvl="0" indent="-342900">
              <a:lnSpc>
                <a:spcPct val="107000"/>
              </a:lnSpc>
              <a:spcBef>
                <a:spcPts val="0"/>
              </a:spcBef>
              <a:buFont typeface="+mj-lt"/>
              <a:buAutoNum type="romanLcParenBoth"/>
            </a:pPr>
            <a:r>
              <a:rPr lang="en-GB" sz="2300" b="1" dirty="0">
                <a:effectLst/>
                <a:latin typeface="Bodoni MT" panose="02070603080606020203" pitchFamily="18" charset="0"/>
                <a:ea typeface="Calibri" panose="020F0502020204030204" pitchFamily="34" charset="0"/>
                <a:cs typeface="Arial" panose="020B0604020202020204" pitchFamily="34" charset="0"/>
              </a:rPr>
              <a:t>The commitment to democracy against colonialism, racism, imperialism was set aside during the Cold War by liberals as well as socialists/reform communists in favour of stronger states – states that were hijacked by military and businessmen. </a:t>
            </a:r>
          </a:p>
          <a:p>
            <a:pPr marL="0" lvl="0" indent="0">
              <a:lnSpc>
                <a:spcPct val="107000"/>
              </a:lnSpc>
              <a:spcBef>
                <a:spcPts val="0"/>
              </a:spcBef>
              <a:buNone/>
            </a:pPr>
            <a:endParaRPr lang="en-GB" sz="2300" b="1" dirty="0">
              <a:latin typeface="Bodoni MT" panose="02070603080606020203" pitchFamily="18" charset="0"/>
              <a:ea typeface="Calibri" panose="020F0502020204030204" pitchFamily="34" charset="0"/>
              <a:cs typeface="Arial" panose="020B0604020202020204" pitchFamily="34" charset="0"/>
              <a:sym typeface="Wingdings" panose="05000000000000000000" pitchFamily="2" charset="2"/>
            </a:endParaRPr>
          </a:p>
          <a:p>
            <a:pPr marL="0" lvl="0" indent="0">
              <a:lnSpc>
                <a:spcPct val="107000"/>
              </a:lnSpc>
              <a:spcBef>
                <a:spcPts val="0"/>
              </a:spcBef>
              <a:buNone/>
            </a:pPr>
            <a:r>
              <a:rPr lang="en-GB" sz="2300" b="1" dirty="0">
                <a:latin typeface="Bodoni MT" panose="02070603080606020203" pitchFamily="18" charset="0"/>
                <a:ea typeface="Calibri" panose="020F0502020204030204" pitchFamily="34" charset="0"/>
                <a:cs typeface="Arial" panose="020B0604020202020204" pitchFamily="34" charset="0"/>
                <a:sym typeface="Wingdings" panose="05000000000000000000" pitchFamily="2" charset="2"/>
              </a:rPr>
              <a:t></a:t>
            </a:r>
            <a:r>
              <a:rPr lang="en-GB" sz="2300" b="1" dirty="0">
                <a:latin typeface="Bodoni MT" panose="02070603080606020203" pitchFamily="18" charset="0"/>
                <a:ea typeface="Calibri" panose="020F0502020204030204" pitchFamily="34" charset="0"/>
                <a:cs typeface="Arial" panose="020B0604020202020204" pitchFamily="34" charset="0"/>
              </a:rPr>
              <a:t> Efforts</a:t>
            </a:r>
            <a:r>
              <a:rPr lang="en-GB" sz="2300" b="1" dirty="0">
                <a:effectLst/>
                <a:latin typeface="Bodoni MT" panose="02070603080606020203" pitchFamily="18" charset="0"/>
                <a:ea typeface="Calibri" panose="020F0502020204030204" pitchFamily="34" charset="0"/>
                <a:cs typeface="Arial" panose="020B0604020202020204" pitchFamily="34" charset="0"/>
              </a:rPr>
              <a:t> continued , but no power behind the words.</a:t>
            </a:r>
            <a:endParaRPr lang="en-GB" sz="2300" dirty="0">
              <a:effectLst/>
              <a:latin typeface="Bodoni MT" panose="02070603080606020203" pitchFamily="18" charset="0"/>
              <a:ea typeface="Calibri" panose="020F0502020204030204" pitchFamily="34" charset="0"/>
              <a:cs typeface="Arial" panose="020B0604020202020204" pitchFamily="34" charset="0"/>
            </a:endParaRPr>
          </a:p>
          <a:p>
            <a:pPr marL="0" indent="0">
              <a:buNone/>
            </a:pPr>
            <a:endParaRPr lang="en-GB" dirty="0"/>
          </a:p>
        </p:txBody>
      </p:sp>
    </p:spTree>
    <p:extLst>
      <p:ext uri="{BB962C8B-B14F-4D97-AF65-F5344CB8AC3E}">
        <p14:creationId xmlns:p14="http://schemas.microsoft.com/office/powerpoint/2010/main" val="31048011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B73DF-A14E-4A54-82EB-D9474CBBB0A0}"/>
              </a:ext>
            </a:extLst>
          </p:cNvPr>
          <p:cNvSpPr>
            <a:spLocks noGrp="1"/>
          </p:cNvSpPr>
          <p:nvPr>
            <p:ph type="title"/>
          </p:nvPr>
        </p:nvSpPr>
        <p:spPr>
          <a:xfrm>
            <a:off x="838200" y="365125"/>
            <a:ext cx="10515600" cy="1815367"/>
          </a:xfrm>
        </p:spPr>
        <p:txBody>
          <a:bodyPr>
            <a:normAutofit fontScale="90000"/>
          </a:bodyPr>
          <a:lstStyle/>
          <a:p>
            <a:pPr algn="ctr"/>
            <a:br>
              <a:rPr lang="en-GB" sz="4400" b="1" u="sng" dirty="0">
                <a:effectLst/>
                <a:latin typeface="Bodoni MT" panose="02070603080606020203" pitchFamily="18" charset="0"/>
                <a:ea typeface="Calibri" panose="020F0502020204030204" pitchFamily="34" charset="0"/>
                <a:cs typeface="Arial" panose="020B0604020202020204" pitchFamily="34" charset="0"/>
              </a:rPr>
            </a:br>
            <a:r>
              <a:rPr lang="en-GB" sz="4000" b="1" u="sng" dirty="0">
                <a:effectLst/>
                <a:latin typeface="Bodoni MT" panose="02070603080606020203" pitchFamily="18" charset="0"/>
                <a:ea typeface="Calibri" panose="020F0502020204030204" pitchFamily="34" charset="0"/>
                <a:cs typeface="Arial" panose="020B0604020202020204" pitchFamily="34" charset="0"/>
              </a:rPr>
              <a:t>Second counter movement: </a:t>
            </a:r>
            <a:r>
              <a:rPr lang="en-GB" sz="4000" b="1" dirty="0">
                <a:effectLst/>
                <a:latin typeface="Bodoni MT" panose="02070603080606020203" pitchFamily="18" charset="0"/>
                <a:ea typeface="Calibri" panose="020F0502020204030204" pitchFamily="34" charset="0"/>
                <a:cs typeface="Arial" panose="020B0604020202020204" pitchFamily="34" charset="0"/>
              </a:rPr>
              <a:t>Liberal wave of democracy. </a:t>
            </a:r>
            <a:br>
              <a:rPr lang="en-GB" sz="4000" b="1" dirty="0">
                <a:effectLst/>
                <a:latin typeface="Bodoni MT" panose="02070603080606020203" pitchFamily="18" charset="0"/>
                <a:ea typeface="Calibri" panose="020F0502020204030204" pitchFamily="34" charset="0"/>
                <a:cs typeface="Arial" panose="020B0604020202020204" pitchFamily="34" charset="0"/>
              </a:rPr>
            </a:br>
            <a:r>
              <a:rPr lang="en-GB" sz="3300" b="1" i="1" dirty="0">
                <a:effectLst/>
                <a:latin typeface="Bodoni MT" panose="02070603080606020203" pitchFamily="18" charset="0"/>
                <a:ea typeface="Calibri" panose="020F0502020204030204" pitchFamily="34" charset="0"/>
                <a:cs typeface="Arial" panose="020B0604020202020204" pitchFamily="34" charset="0"/>
              </a:rPr>
              <a:t>(The core of the third major part of the book)</a:t>
            </a:r>
            <a:br>
              <a:rPr lang="en-GB" sz="4400" dirty="0">
                <a:effectLst/>
                <a:latin typeface="Bodoni MT" panose="02070603080606020203" pitchFamily="18" charset="0"/>
                <a:ea typeface="Calibri" panose="020F0502020204030204" pitchFamily="34" charset="0"/>
                <a:cs typeface="Arial" panose="020B0604020202020204" pitchFamily="34" charset="0"/>
              </a:rPr>
            </a:br>
            <a:endParaRPr lang="en-GB" dirty="0"/>
          </a:p>
        </p:txBody>
      </p:sp>
      <p:sp>
        <p:nvSpPr>
          <p:cNvPr id="3" name="Content Placeholder 2">
            <a:extLst>
              <a:ext uri="{FF2B5EF4-FFF2-40B4-BE49-F238E27FC236}">
                <a16:creationId xmlns:a16="http://schemas.microsoft.com/office/drawing/2014/main" id="{176C07B3-91D5-3803-D205-DA00A95307BD}"/>
              </a:ext>
            </a:extLst>
          </p:cNvPr>
          <p:cNvSpPr>
            <a:spLocks noGrp="1"/>
          </p:cNvSpPr>
          <p:nvPr>
            <p:ph idx="1"/>
          </p:nvPr>
        </p:nvSpPr>
        <p:spPr>
          <a:xfrm>
            <a:off x="838200" y="2180492"/>
            <a:ext cx="10515600" cy="4736123"/>
          </a:xfrm>
        </p:spPr>
        <p:txBody>
          <a:bodyPr>
            <a:noAutofit/>
          </a:bodyPr>
          <a:lstStyle/>
          <a:p>
            <a:pPr marL="228600">
              <a:lnSpc>
                <a:spcPct val="107000"/>
              </a:lnSpc>
              <a:spcAft>
                <a:spcPts val="800"/>
              </a:spcAft>
            </a:pPr>
            <a:r>
              <a:rPr lang="en-GB" b="1" dirty="0">
                <a:latin typeface="Bodoni MT" panose="02070603080606020203" pitchFamily="18" charset="0"/>
                <a:ea typeface="Calibri" panose="020F0502020204030204" pitchFamily="34" charset="0"/>
                <a:cs typeface="Arial" panose="020B0604020202020204" pitchFamily="34" charset="0"/>
              </a:rPr>
              <a:t>M</a:t>
            </a:r>
            <a:r>
              <a:rPr lang="en-GB" b="1" dirty="0">
                <a:effectLst/>
                <a:latin typeface="Bodoni MT" panose="02070603080606020203" pitchFamily="18" charset="0"/>
                <a:ea typeface="Calibri" panose="020F0502020204030204" pitchFamily="34" charset="0"/>
                <a:cs typeface="Arial" panose="020B0604020202020204" pitchFamily="34" charset="0"/>
              </a:rPr>
              <a:t>ore liberal than the previous anti-colonial wave, now against authoritarian regimes and social injustice</a:t>
            </a:r>
            <a:endParaRPr lang="en-GB" dirty="0">
              <a:effectLst/>
              <a:latin typeface="Bodoni MT" panose="02070603080606020203" pitchFamily="18" charset="0"/>
              <a:ea typeface="Calibri" panose="020F0502020204030204" pitchFamily="34" charset="0"/>
              <a:cs typeface="Arial" panose="020B0604020202020204" pitchFamily="34" charset="0"/>
            </a:endParaRPr>
          </a:p>
          <a:p>
            <a:pPr marL="228600">
              <a:lnSpc>
                <a:spcPct val="107000"/>
              </a:lnSpc>
              <a:spcAft>
                <a:spcPts val="800"/>
              </a:spcAft>
            </a:pPr>
            <a:r>
              <a:rPr lang="en-GB" b="1" dirty="0">
                <a:latin typeface="Bodoni MT" panose="02070603080606020203" pitchFamily="18" charset="0"/>
                <a:ea typeface="Calibri" panose="020F0502020204030204" pitchFamily="34" charset="0"/>
                <a:cs typeface="Arial" panose="020B0604020202020204" pitchFamily="34" charset="0"/>
              </a:rPr>
              <a:t>S</a:t>
            </a:r>
            <a:r>
              <a:rPr lang="en-GB" b="1" dirty="0">
                <a:effectLst/>
                <a:latin typeface="Bodoni MT" panose="02070603080606020203" pitchFamily="18" charset="0"/>
                <a:ea typeface="Calibri" panose="020F0502020204030204" pitchFamily="34" charset="0"/>
                <a:cs typeface="Arial" panose="020B0604020202020204" pitchFamily="34" charset="0"/>
              </a:rPr>
              <a:t>tarted 50 years ago in Lisbon/Portugal, Spain, Greece…Latin America, parts of Asia, Eastern Europe, Africa etc…Strengthened by the West's victory in the Cold War. </a:t>
            </a:r>
          </a:p>
          <a:p>
            <a:pPr marL="228600">
              <a:lnSpc>
                <a:spcPct val="107000"/>
              </a:lnSpc>
              <a:spcAft>
                <a:spcPts val="800"/>
              </a:spcAft>
            </a:pPr>
            <a:r>
              <a:rPr lang="en-GB" b="1" dirty="0">
                <a:effectLst/>
                <a:latin typeface="Bodoni MT" panose="02070603080606020203" pitchFamily="18" charset="0"/>
                <a:ea typeface="Calibri" panose="020F0502020204030204" pitchFamily="34" charset="0"/>
                <a:cs typeface="Arial" panose="020B0604020202020204" pitchFamily="34" charset="0"/>
              </a:rPr>
              <a:t>Basically the wave was</a:t>
            </a:r>
            <a:r>
              <a:rPr lang="en-GB" b="1" dirty="0">
                <a:latin typeface="Bodoni MT" panose="02070603080606020203" pitchFamily="18" charset="0"/>
                <a:ea typeface="Calibri" panose="020F0502020204030204" pitchFamily="34" charset="0"/>
                <a:cs typeface="Arial" panose="020B0604020202020204" pitchFamily="34" charset="0"/>
              </a:rPr>
              <a:t> </a:t>
            </a:r>
            <a:r>
              <a:rPr lang="en-GB" b="1" dirty="0">
                <a:effectLst/>
                <a:latin typeface="Bodoni MT" panose="02070603080606020203" pitchFamily="18" charset="0"/>
                <a:ea typeface="Calibri" panose="020F0502020204030204" pitchFamily="34" charset="0"/>
                <a:cs typeface="Arial" panose="020B0604020202020204" pitchFamily="34" charset="0"/>
              </a:rPr>
              <a:t>about negotiated democracy, with popular support. Which had proved possible in southern Europe.</a:t>
            </a:r>
            <a:endParaRPr lang="en-GB" dirty="0">
              <a:effectLst/>
              <a:latin typeface="Bodoni MT" panose="02070603080606020203"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845374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463b6811-b0a4-4b2a-b932-72c4c970c5d2}" enabled="0" method="" siteId="{463b6811-b0a4-4b2a-b932-72c4c970c5d2}" removed="1"/>
</clbl:labelList>
</file>

<file path=docProps/app.xml><?xml version="1.0" encoding="utf-8"?>
<Properties xmlns="http://schemas.openxmlformats.org/officeDocument/2006/extended-properties" xmlns:vt="http://schemas.openxmlformats.org/officeDocument/2006/docPropsVTypes">
  <TotalTime>824</TotalTime>
  <Words>1835</Words>
  <Application>Microsoft Office PowerPoint</Application>
  <PresentationFormat>Widescreen</PresentationFormat>
  <Paragraphs>100</Paragraphs>
  <Slides>15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Bodoni MT</vt:lpstr>
      <vt:lpstr>Calibri</vt:lpstr>
      <vt:lpstr>Calibri Light</vt:lpstr>
      <vt:lpstr>Office Theme</vt:lpstr>
      <vt:lpstr>  OT-presentations in Denmark 29-31.05.2024 based on the new Norwegian book on the need for international solidarity vs right wing nationalism</vt:lpstr>
      <vt:lpstr>(Title Aarhus: Fairbar, Århus Univ, VIA, 29-30/5) What happened to global solidarity? Reinventing North-South Alliances  (title Roskilde Univ. 31/5) Right Wing Nationalism  from the point of view of Global Politics and Development Studies</vt:lpstr>
      <vt:lpstr>PowerPoint Presentation</vt:lpstr>
      <vt:lpstr>Also an element of anger – but illustrative</vt:lpstr>
      <vt:lpstr>In any case, we might like to discuss some of the points of departure later on:</vt:lpstr>
      <vt:lpstr>In brief, our point of departure is thus that… </vt:lpstr>
      <vt:lpstr> How did it happen? The causal chain:  </vt:lpstr>
      <vt:lpstr>   BUT THIS WAS NOT INEVITABLE! There were two counter movements! The causes for why they failed is the core of the book!    </vt:lpstr>
      <vt:lpstr> Second counter movement: Liberal wave of democracy.  (The core of the third major part of the book) </vt:lpstr>
      <vt:lpstr>PowerPoint Presentation</vt:lpstr>
      <vt:lpstr>Why did first the anti-colonial &amp; then the liberal wave of democracy fail? Are there any openings?</vt:lpstr>
      <vt:lpstr>PowerPoint Presentation</vt:lpstr>
      <vt:lpstr>PowerPoint Presentation</vt:lpstr>
      <vt:lpstr>Signs of a way ahead</vt:lpstr>
      <vt:lpstr>In 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 in DK 29-31.05.2024</dc:title>
  <dc:creator>Olle Törnquist</dc:creator>
  <cp:lastModifiedBy>Olle Törnquist</cp:lastModifiedBy>
  <cp:revision>3</cp:revision>
  <dcterms:created xsi:type="dcterms:W3CDTF">2024-05-26T08:42:27Z</dcterms:created>
  <dcterms:modified xsi:type="dcterms:W3CDTF">2024-07-04T14:43:59Z</dcterms:modified>
</cp:coreProperties>
</file>