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67" r:id="rId4"/>
    <p:sldId id="268" r:id="rId5"/>
    <p:sldId id="269" r:id="rId6"/>
    <p:sldId id="271" r:id="rId7"/>
    <p:sldId id="270" r:id="rId8"/>
    <p:sldId id="261" r:id="rId9"/>
    <p:sldId id="262" r:id="rId10"/>
    <p:sldId id="264"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4AD5AA-AA11-4F7C-A98C-1BA662C553A4}" v="21" dt="2023-01-25T13:44:48.9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4660"/>
  </p:normalViewPr>
  <p:slideViewPr>
    <p:cSldViewPr snapToGrid="0">
      <p:cViewPr varScale="1">
        <p:scale>
          <a:sx n="130" d="100"/>
          <a:sy n="130" d="100"/>
        </p:scale>
        <p:origin x="46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le Törnquist" userId="df162418-997c-4abd-9fa7-673592feab1c" providerId="ADAL" clId="{E5DCD0AF-36CC-4DA2-AE63-904403663168}"/>
    <pc:docChg chg="undo custSel modSld">
      <pc:chgData name="Olle Törnquist" userId="df162418-997c-4abd-9fa7-673592feab1c" providerId="ADAL" clId="{E5DCD0AF-36CC-4DA2-AE63-904403663168}" dt="2023-01-17T12:21:55.018" v="902" actId="20577"/>
      <pc:docMkLst>
        <pc:docMk/>
      </pc:docMkLst>
      <pc:sldChg chg="modSp mod">
        <pc:chgData name="Olle Törnquist" userId="df162418-997c-4abd-9fa7-673592feab1c" providerId="ADAL" clId="{E5DCD0AF-36CC-4DA2-AE63-904403663168}" dt="2023-01-17T12:11:05.982" v="532" actId="20577"/>
        <pc:sldMkLst>
          <pc:docMk/>
          <pc:sldMk cId="247916683" sldId="256"/>
        </pc:sldMkLst>
        <pc:spChg chg="mod">
          <ac:chgData name="Olle Törnquist" userId="df162418-997c-4abd-9fa7-673592feab1c" providerId="ADAL" clId="{E5DCD0AF-36CC-4DA2-AE63-904403663168}" dt="2023-01-17T11:53:09.774" v="27" actId="255"/>
          <ac:spMkLst>
            <pc:docMk/>
            <pc:sldMk cId="247916683" sldId="256"/>
            <ac:spMk id="2" creationId="{9C301AEB-9EC1-46C4-9524-311D765F0853}"/>
          </ac:spMkLst>
        </pc:spChg>
        <pc:spChg chg="mod">
          <ac:chgData name="Olle Törnquist" userId="df162418-997c-4abd-9fa7-673592feab1c" providerId="ADAL" clId="{E5DCD0AF-36CC-4DA2-AE63-904403663168}" dt="2023-01-17T12:11:05.982" v="532" actId="20577"/>
          <ac:spMkLst>
            <pc:docMk/>
            <pc:sldMk cId="247916683" sldId="256"/>
            <ac:spMk id="3" creationId="{D846D9EC-9CA8-4DA1-A208-1436F26DCE42}"/>
          </ac:spMkLst>
        </pc:spChg>
      </pc:sldChg>
      <pc:sldChg chg="modSp mod">
        <pc:chgData name="Olle Törnquist" userId="df162418-997c-4abd-9fa7-673592feab1c" providerId="ADAL" clId="{E5DCD0AF-36CC-4DA2-AE63-904403663168}" dt="2023-01-17T12:01:05.057" v="248" actId="114"/>
        <pc:sldMkLst>
          <pc:docMk/>
          <pc:sldMk cId="959219751" sldId="257"/>
        </pc:sldMkLst>
        <pc:spChg chg="mod">
          <ac:chgData name="Olle Törnquist" userId="df162418-997c-4abd-9fa7-673592feab1c" providerId="ADAL" clId="{E5DCD0AF-36CC-4DA2-AE63-904403663168}" dt="2023-01-17T12:01:05.057" v="248" actId="114"/>
          <ac:spMkLst>
            <pc:docMk/>
            <pc:sldMk cId="959219751" sldId="257"/>
            <ac:spMk id="3" creationId="{FB4F9C17-603C-44AE-9134-803A5B43C035}"/>
          </ac:spMkLst>
        </pc:spChg>
      </pc:sldChg>
      <pc:sldChg chg="modSp mod">
        <pc:chgData name="Olle Törnquist" userId="df162418-997c-4abd-9fa7-673592feab1c" providerId="ADAL" clId="{E5DCD0AF-36CC-4DA2-AE63-904403663168}" dt="2023-01-17T12:03:00.453" v="276" actId="20577"/>
        <pc:sldMkLst>
          <pc:docMk/>
          <pc:sldMk cId="1628735455" sldId="258"/>
        </pc:sldMkLst>
        <pc:spChg chg="mod">
          <ac:chgData name="Olle Törnquist" userId="df162418-997c-4abd-9fa7-673592feab1c" providerId="ADAL" clId="{E5DCD0AF-36CC-4DA2-AE63-904403663168}" dt="2023-01-17T12:03:00.453" v="276" actId="20577"/>
          <ac:spMkLst>
            <pc:docMk/>
            <pc:sldMk cId="1628735455" sldId="258"/>
            <ac:spMk id="3" creationId="{D619172B-2CD2-4772-9DDF-D1F316A7C812}"/>
          </ac:spMkLst>
        </pc:spChg>
      </pc:sldChg>
      <pc:sldChg chg="modSp mod">
        <pc:chgData name="Olle Törnquist" userId="df162418-997c-4abd-9fa7-673592feab1c" providerId="ADAL" clId="{E5DCD0AF-36CC-4DA2-AE63-904403663168}" dt="2023-01-17T12:05:13.477" v="346" actId="20577"/>
        <pc:sldMkLst>
          <pc:docMk/>
          <pc:sldMk cId="3101113620" sldId="259"/>
        </pc:sldMkLst>
        <pc:spChg chg="mod">
          <ac:chgData name="Olle Törnquist" userId="df162418-997c-4abd-9fa7-673592feab1c" providerId="ADAL" clId="{E5DCD0AF-36CC-4DA2-AE63-904403663168}" dt="2023-01-17T12:05:13.477" v="346" actId="20577"/>
          <ac:spMkLst>
            <pc:docMk/>
            <pc:sldMk cId="3101113620" sldId="259"/>
            <ac:spMk id="3" creationId="{F79E5AAD-094B-4AC7-AF39-9946C8624F5A}"/>
          </ac:spMkLst>
        </pc:spChg>
      </pc:sldChg>
      <pc:sldChg chg="modSp mod">
        <pc:chgData name="Olle Törnquist" userId="df162418-997c-4abd-9fa7-673592feab1c" providerId="ADAL" clId="{E5DCD0AF-36CC-4DA2-AE63-904403663168}" dt="2023-01-17T12:08:49.838" v="471" actId="20577"/>
        <pc:sldMkLst>
          <pc:docMk/>
          <pc:sldMk cId="3008148365" sldId="260"/>
        </pc:sldMkLst>
        <pc:spChg chg="mod">
          <ac:chgData name="Olle Törnquist" userId="df162418-997c-4abd-9fa7-673592feab1c" providerId="ADAL" clId="{E5DCD0AF-36CC-4DA2-AE63-904403663168}" dt="2023-01-17T12:08:49.838" v="471" actId="20577"/>
          <ac:spMkLst>
            <pc:docMk/>
            <pc:sldMk cId="3008148365" sldId="260"/>
            <ac:spMk id="3" creationId="{BD6786A4-5227-4FEB-B615-0A2B8B8AE958}"/>
          </ac:spMkLst>
        </pc:spChg>
      </pc:sldChg>
      <pc:sldChg chg="modSp mod">
        <pc:chgData name="Olle Törnquist" userId="df162418-997c-4abd-9fa7-673592feab1c" providerId="ADAL" clId="{E5DCD0AF-36CC-4DA2-AE63-904403663168}" dt="2023-01-17T12:10:32.197" v="504" actId="27636"/>
        <pc:sldMkLst>
          <pc:docMk/>
          <pc:sldMk cId="935166605" sldId="261"/>
        </pc:sldMkLst>
        <pc:spChg chg="mod">
          <ac:chgData name="Olle Törnquist" userId="df162418-997c-4abd-9fa7-673592feab1c" providerId="ADAL" clId="{E5DCD0AF-36CC-4DA2-AE63-904403663168}" dt="2023-01-17T12:10:32.197" v="504" actId="27636"/>
          <ac:spMkLst>
            <pc:docMk/>
            <pc:sldMk cId="935166605" sldId="261"/>
            <ac:spMk id="3" creationId="{77E20F0B-8F3A-40D3-9B49-7C3C037B670B}"/>
          </ac:spMkLst>
        </pc:spChg>
      </pc:sldChg>
      <pc:sldChg chg="modSp mod">
        <pc:chgData name="Olle Törnquist" userId="df162418-997c-4abd-9fa7-673592feab1c" providerId="ADAL" clId="{E5DCD0AF-36CC-4DA2-AE63-904403663168}" dt="2023-01-17T12:15:22.144" v="678" actId="20577"/>
        <pc:sldMkLst>
          <pc:docMk/>
          <pc:sldMk cId="1812788194" sldId="262"/>
        </pc:sldMkLst>
        <pc:spChg chg="mod">
          <ac:chgData name="Olle Törnquist" userId="df162418-997c-4abd-9fa7-673592feab1c" providerId="ADAL" clId="{E5DCD0AF-36CC-4DA2-AE63-904403663168}" dt="2023-01-17T12:15:22.144" v="678" actId="20577"/>
          <ac:spMkLst>
            <pc:docMk/>
            <pc:sldMk cId="1812788194" sldId="262"/>
            <ac:spMk id="3" creationId="{BD3854E3-B03D-4C78-9CDA-E16AFD6EF9C3}"/>
          </ac:spMkLst>
        </pc:spChg>
      </pc:sldChg>
      <pc:sldChg chg="modSp mod">
        <pc:chgData name="Olle Törnquist" userId="df162418-997c-4abd-9fa7-673592feab1c" providerId="ADAL" clId="{E5DCD0AF-36CC-4DA2-AE63-904403663168}" dt="2023-01-17T12:16:21.291" v="683" actId="20577"/>
        <pc:sldMkLst>
          <pc:docMk/>
          <pc:sldMk cId="1577683376" sldId="263"/>
        </pc:sldMkLst>
        <pc:spChg chg="mod">
          <ac:chgData name="Olle Törnquist" userId="df162418-997c-4abd-9fa7-673592feab1c" providerId="ADAL" clId="{E5DCD0AF-36CC-4DA2-AE63-904403663168}" dt="2023-01-17T12:16:21.291" v="683" actId="20577"/>
          <ac:spMkLst>
            <pc:docMk/>
            <pc:sldMk cId="1577683376" sldId="263"/>
            <ac:spMk id="3" creationId="{32CB701D-702E-4C64-9C55-4A7E4DE533F5}"/>
          </ac:spMkLst>
        </pc:spChg>
      </pc:sldChg>
      <pc:sldChg chg="modSp mod">
        <pc:chgData name="Olle Törnquist" userId="df162418-997c-4abd-9fa7-673592feab1c" providerId="ADAL" clId="{E5DCD0AF-36CC-4DA2-AE63-904403663168}" dt="2023-01-17T12:21:31.532" v="860" actId="20577"/>
        <pc:sldMkLst>
          <pc:docMk/>
          <pc:sldMk cId="1846417944" sldId="264"/>
        </pc:sldMkLst>
        <pc:spChg chg="mod">
          <ac:chgData name="Olle Törnquist" userId="df162418-997c-4abd-9fa7-673592feab1c" providerId="ADAL" clId="{E5DCD0AF-36CC-4DA2-AE63-904403663168}" dt="2023-01-17T12:21:31.532" v="860" actId="20577"/>
          <ac:spMkLst>
            <pc:docMk/>
            <pc:sldMk cId="1846417944" sldId="264"/>
            <ac:spMk id="3" creationId="{C0FBF27D-D7A1-4A9A-9B3C-B951805F84C5}"/>
          </ac:spMkLst>
        </pc:spChg>
      </pc:sldChg>
      <pc:sldChg chg="delSp modSp mod">
        <pc:chgData name="Olle Törnquist" userId="df162418-997c-4abd-9fa7-673592feab1c" providerId="ADAL" clId="{E5DCD0AF-36CC-4DA2-AE63-904403663168}" dt="2023-01-17T12:21:55.018" v="902" actId="20577"/>
        <pc:sldMkLst>
          <pc:docMk/>
          <pc:sldMk cId="3709413929" sldId="265"/>
        </pc:sldMkLst>
        <pc:spChg chg="del mod">
          <ac:chgData name="Olle Törnquist" userId="df162418-997c-4abd-9fa7-673592feab1c" providerId="ADAL" clId="{E5DCD0AF-36CC-4DA2-AE63-904403663168}" dt="2023-01-17T12:19:32.632" v="764" actId="21"/>
          <ac:spMkLst>
            <pc:docMk/>
            <pc:sldMk cId="3709413929" sldId="265"/>
            <ac:spMk id="2" creationId="{D86DB67A-049A-4BCC-A8FE-31843B492BBB}"/>
          </ac:spMkLst>
        </pc:spChg>
        <pc:spChg chg="mod">
          <ac:chgData name="Olle Törnquist" userId="df162418-997c-4abd-9fa7-673592feab1c" providerId="ADAL" clId="{E5DCD0AF-36CC-4DA2-AE63-904403663168}" dt="2023-01-17T12:21:55.018" v="902" actId="20577"/>
          <ac:spMkLst>
            <pc:docMk/>
            <pc:sldMk cId="3709413929" sldId="265"/>
            <ac:spMk id="3" creationId="{A1595C08-89F8-4C1F-9BC5-24F3988647CB}"/>
          </ac:spMkLst>
        </pc:spChg>
      </pc:sldChg>
    </pc:docChg>
  </pc:docChgLst>
  <pc:docChgLst>
    <pc:chgData name="Olle Törnquist" userId="df162418-997c-4abd-9fa7-673592feab1c" providerId="ADAL" clId="{534AD5AA-AA11-4F7C-A98C-1BA662C553A4}"/>
    <pc:docChg chg="undo custSel addSld delSld modSld sldOrd modNotesMaster">
      <pc:chgData name="Olle Törnquist" userId="df162418-997c-4abd-9fa7-673592feab1c" providerId="ADAL" clId="{534AD5AA-AA11-4F7C-A98C-1BA662C553A4}" dt="2023-02-04T15:11:28.945" v="17982" actId="20577"/>
      <pc:docMkLst>
        <pc:docMk/>
      </pc:docMkLst>
      <pc:sldChg chg="delSp modSp mod">
        <pc:chgData name="Olle Törnquist" userId="df162418-997c-4abd-9fa7-673592feab1c" providerId="ADAL" clId="{534AD5AA-AA11-4F7C-A98C-1BA662C553A4}" dt="2023-02-04T15:11:28.945" v="17982" actId="20577"/>
        <pc:sldMkLst>
          <pc:docMk/>
          <pc:sldMk cId="247916683" sldId="256"/>
        </pc:sldMkLst>
        <pc:spChg chg="mod">
          <ac:chgData name="Olle Törnquist" userId="df162418-997c-4abd-9fa7-673592feab1c" providerId="ADAL" clId="{534AD5AA-AA11-4F7C-A98C-1BA662C553A4}" dt="2023-02-04T15:11:28.945" v="17982" actId="20577"/>
          <ac:spMkLst>
            <pc:docMk/>
            <pc:sldMk cId="247916683" sldId="256"/>
            <ac:spMk id="2" creationId="{9C301AEB-9EC1-46C4-9524-311D765F0853}"/>
          </ac:spMkLst>
        </pc:spChg>
        <pc:spChg chg="mod">
          <ac:chgData name="Olle Törnquist" userId="df162418-997c-4abd-9fa7-673592feab1c" providerId="ADAL" clId="{534AD5AA-AA11-4F7C-A98C-1BA662C553A4}" dt="2023-02-04T15:06:02.029" v="17791" actId="20577"/>
          <ac:spMkLst>
            <pc:docMk/>
            <pc:sldMk cId="247916683" sldId="256"/>
            <ac:spMk id="3" creationId="{D846D9EC-9CA8-4DA1-A208-1436F26DCE42}"/>
          </ac:spMkLst>
        </pc:spChg>
        <pc:spChg chg="del">
          <ac:chgData name="Olle Törnquist" userId="df162418-997c-4abd-9fa7-673592feab1c" providerId="ADAL" clId="{534AD5AA-AA11-4F7C-A98C-1BA662C553A4}" dt="2023-01-23T12:40:09.983" v="5547"/>
          <ac:spMkLst>
            <pc:docMk/>
            <pc:sldMk cId="247916683" sldId="256"/>
            <ac:spMk id="4" creationId="{57903D61-8B3B-4E72-88B3-2CC7385AEFDF}"/>
          </ac:spMkLst>
        </pc:spChg>
        <pc:spChg chg="del">
          <ac:chgData name="Olle Törnquist" userId="df162418-997c-4abd-9fa7-673592feab1c" providerId="ADAL" clId="{534AD5AA-AA11-4F7C-A98C-1BA662C553A4}" dt="2023-01-23T12:40:09.983" v="5547"/>
          <ac:spMkLst>
            <pc:docMk/>
            <pc:sldMk cId="247916683" sldId="256"/>
            <ac:spMk id="5" creationId="{3413F5F2-0E88-4B7D-B9D1-99EE5E7FDF33}"/>
          </ac:spMkLst>
        </pc:spChg>
      </pc:sldChg>
      <pc:sldChg chg="modSp add del mod">
        <pc:chgData name="Olle Törnquist" userId="df162418-997c-4abd-9fa7-673592feab1c" providerId="ADAL" clId="{534AD5AA-AA11-4F7C-A98C-1BA662C553A4}" dt="2023-01-23T11:16:58.748" v="2539" actId="2696"/>
        <pc:sldMkLst>
          <pc:docMk/>
          <pc:sldMk cId="959219751" sldId="257"/>
        </pc:sldMkLst>
        <pc:spChg chg="mod">
          <ac:chgData name="Olle Törnquist" userId="df162418-997c-4abd-9fa7-673592feab1c" providerId="ADAL" clId="{534AD5AA-AA11-4F7C-A98C-1BA662C553A4}" dt="2023-01-23T11:15:53.583" v="2531" actId="27636"/>
          <ac:spMkLst>
            <pc:docMk/>
            <pc:sldMk cId="959219751" sldId="257"/>
            <ac:spMk id="3" creationId="{FB4F9C17-603C-44AE-9134-803A5B43C035}"/>
          </ac:spMkLst>
        </pc:spChg>
      </pc:sldChg>
      <pc:sldChg chg="add del">
        <pc:chgData name="Olle Törnquist" userId="df162418-997c-4abd-9fa7-673592feab1c" providerId="ADAL" clId="{534AD5AA-AA11-4F7C-A98C-1BA662C553A4}" dt="2023-01-23T11:16:08.138" v="2535"/>
        <pc:sldMkLst>
          <pc:docMk/>
          <pc:sldMk cId="1628592573" sldId="257"/>
        </pc:sldMkLst>
      </pc:sldChg>
      <pc:sldChg chg="modSp del mod">
        <pc:chgData name="Olle Törnquist" userId="df162418-997c-4abd-9fa7-673592feab1c" providerId="ADAL" clId="{534AD5AA-AA11-4F7C-A98C-1BA662C553A4}" dt="2023-01-23T11:16:53.141" v="2538" actId="2696"/>
        <pc:sldMkLst>
          <pc:docMk/>
          <pc:sldMk cId="1628735455" sldId="258"/>
        </pc:sldMkLst>
        <pc:spChg chg="mod">
          <ac:chgData name="Olle Törnquist" userId="df162418-997c-4abd-9fa7-673592feab1c" providerId="ADAL" clId="{534AD5AA-AA11-4F7C-A98C-1BA662C553A4}" dt="2023-01-23T10:43:26.497" v="1672" actId="27636"/>
          <ac:spMkLst>
            <pc:docMk/>
            <pc:sldMk cId="1628735455" sldId="258"/>
            <ac:spMk id="3" creationId="{D619172B-2CD2-4772-9DDF-D1F316A7C812}"/>
          </ac:spMkLst>
        </pc:spChg>
      </pc:sldChg>
      <pc:sldChg chg="modSp del mod">
        <pc:chgData name="Olle Törnquist" userId="df162418-997c-4abd-9fa7-673592feab1c" providerId="ADAL" clId="{534AD5AA-AA11-4F7C-A98C-1BA662C553A4}" dt="2023-01-23T11:26:23.383" v="2718" actId="2696"/>
        <pc:sldMkLst>
          <pc:docMk/>
          <pc:sldMk cId="3101113620" sldId="259"/>
        </pc:sldMkLst>
        <pc:spChg chg="mod">
          <ac:chgData name="Olle Törnquist" userId="df162418-997c-4abd-9fa7-673592feab1c" providerId="ADAL" clId="{534AD5AA-AA11-4F7C-A98C-1BA662C553A4}" dt="2023-01-23T11:21:30.900" v="2693" actId="20577"/>
          <ac:spMkLst>
            <pc:docMk/>
            <pc:sldMk cId="3101113620" sldId="259"/>
            <ac:spMk id="2" creationId="{EDF62153-25C4-4E8E-981C-779DEC885F8B}"/>
          </ac:spMkLst>
        </pc:spChg>
        <pc:spChg chg="mod">
          <ac:chgData name="Olle Törnquist" userId="df162418-997c-4abd-9fa7-673592feab1c" providerId="ADAL" clId="{534AD5AA-AA11-4F7C-A98C-1BA662C553A4}" dt="2023-01-23T11:21:11.811" v="2688" actId="20577"/>
          <ac:spMkLst>
            <pc:docMk/>
            <pc:sldMk cId="3101113620" sldId="259"/>
            <ac:spMk id="3" creationId="{F79E5AAD-094B-4AC7-AF39-9946C8624F5A}"/>
          </ac:spMkLst>
        </pc:spChg>
      </pc:sldChg>
      <pc:sldChg chg="modSp del mod">
        <pc:chgData name="Olle Törnquist" userId="df162418-997c-4abd-9fa7-673592feab1c" providerId="ADAL" clId="{534AD5AA-AA11-4F7C-A98C-1BA662C553A4}" dt="2023-01-23T11:45:30.970" v="3353" actId="2696"/>
        <pc:sldMkLst>
          <pc:docMk/>
          <pc:sldMk cId="3008148365" sldId="260"/>
        </pc:sldMkLst>
        <pc:spChg chg="mod">
          <ac:chgData name="Olle Törnquist" userId="df162418-997c-4abd-9fa7-673592feab1c" providerId="ADAL" clId="{534AD5AA-AA11-4F7C-A98C-1BA662C553A4}" dt="2023-01-23T11:27:40.620" v="2750" actId="20577"/>
          <ac:spMkLst>
            <pc:docMk/>
            <pc:sldMk cId="3008148365" sldId="260"/>
            <ac:spMk id="3" creationId="{BD6786A4-5227-4FEB-B615-0A2B8B8AE958}"/>
          </ac:spMkLst>
        </pc:spChg>
      </pc:sldChg>
      <pc:sldChg chg="delSp modSp mod">
        <pc:chgData name="Olle Törnquist" userId="df162418-997c-4abd-9fa7-673592feab1c" providerId="ADAL" clId="{534AD5AA-AA11-4F7C-A98C-1BA662C553A4}" dt="2023-02-04T15:10:49.769" v="17981" actId="20577"/>
        <pc:sldMkLst>
          <pc:docMk/>
          <pc:sldMk cId="935166605" sldId="261"/>
        </pc:sldMkLst>
        <pc:spChg chg="mod">
          <ac:chgData name="Olle Törnquist" userId="df162418-997c-4abd-9fa7-673592feab1c" providerId="ADAL" clId="{534AD5AA-AA11-4F7C-A98C-1BA662C553A4}" dt="2023-01-25T13:12:28.821" v="17159" actId="20577"/>
          <ac:spMkLst>
            <pc:docMk/>
            <pc:sldMk cId="935166605" sldId="261"/>
            <ac:spMk id="2" creationId="{4BD37799-4647-4321-B0BB-1D3CDD27FE94}"/>
          </ac:spMkLst>
        </pc:spChg>
        <pc:spChg chg="mod">
          <ac:chgData name="Olle Törnquist" userId="df162418-997c-4abd-9fa7-673592feab1c" providerId="ADAL" clId="{534AD5AA-AA11-4F7C-A98C-1BA662C553A4}" dt="2023-02-04T15:10:49.769" v="17981" actId="20577"/>
          <ac:spMkLst>
            <pc:docMk/>
            <pc:sldMk cId="935166605" sldId="261"/>
            <ac:spMk id="3" creationId="{77E20F0B-8F3A-40D3-9B49-7C3C037B670B}"/>
          </ac:spMkLst>
        </pc:spChg>
        <pc:spChg chg="del">
          <ac:chgData name="Olle Törnquist" userId="df162418-997c-4abd-9fa7-673592feab1c" providerId="ADAL" clId="{534AD5AA-AA11-4F7C-A98C-1BA662C553A4}" dt="2023-01-23T12:40:09.983" v="5547"/>
          <ac:spMkLst>
            <pc:docMk/>
            <pc:sldMk cId="935166605" sldId="261"/>
            <ac:spMk id="4" creationId="{4E6BF3C0-D405-4367-8ECB-1DAE8EC617F7}"/>
          </ac:spMkLst>
        </pc:spChg>
        <pc:spChg chg="del">
          <ac:chgData name="Olle Törnquist" userId="df162418-997c-4abd-9fa7-673592feab1c" providerId="ADAL" clId="{534AD5AA-AA11-4F7C-A98C-1BA662C553A4}" dt="2023-01-23T12:40:09.983" v="5547"/>
          <ac:spMkLst>
            <pc:docMk/>
            <pc:sldMk cId="935166605" sldId="261"/>
            <ac:spMk id="5" creationId="{DE41B54D-7A87-4426-9FD7-DF28B28709C1}"/>
          </ac:spMkLst>
        </pc:spChg>
      </pc:sldChg>
      <pc:sldChg chg="delSp modSp mod">
        <pc:chgData name="Olle Törnquist" userId="df162418-997c-4abd-9fa7-673592feab1c" providerId="ADAL" clId="{534AD5AA-AA11-4F7C-A98C-1BA662C553A4}" dt="2023-01-25T13:44:14.413" v="17667" actId="20577"/>
        <pc:sldMkLst>
          <pc:docMk/>
          <pc:sldMk cId="1812788194" sldId="262"/>
        </pc:sldMkLst>
        <pc:spChg chg="mod">
          <ac:chgData name="Olle Törnquist" userId="df162418-997c-4abd-9fa7-673592feab1c" providerId="ADAL" clId="{534AD5AA-AA11-4F7C-A98C-1BA662C553A4}" dt="2023-01-25T13:44:14.413" v="17667" actId="20577"/>
          <ac:spMkLst>
            <pc:docMk/>
            <pc:sldMk cId="1812788194" sldId="262"/>
            <ac:spMk id="3" creationId="{BD3854E3-B03D-4C78-9CDA-E16AFD6EF9C3}"/>
          </ac:spMkLst>
        </pc:spChg>
        <pc:spChg chg="del">
          <ac:chgData name="Olle Törnquist" userId="df162418-997c-4abd-9fa7-673592feab1c" providerId="ADAL" clId="{534AD5AA-AA11-4F7C-A98C-1BA662C553A4}" dt="2023-01-23T12:40:09.983" v="5547"/>
          <ac:spMkLst>
            <pc:docMk/>
            <pc:sldMk cId="1812788194" sldId="262"/>
            <ac:spMk id="4" creationId="{C8FC29D8-A043-4238-8F03-C89D57E7A68F}"/>
          </ac:spMkLst>
        </pc:spChg>
        <pc:spChg chg="del">
          <ac:chgData name="Olle Törnquist" userId="df162418-997c-4abd-9fa7-673592feab1c" providerId="ADAL" clId="{534AD5AA-AA11-4F7C-A98C-1BA662C553A4}" dt="2023-01-23T12:40:09.983" v="5547"/>
          <ac:spMkLst>
            <pc:docMk/>
            <pc:sldMk cId="1812788194" sldId="262"/>
            <ac:spMk id="5" creationId="{2F1352AD-C61F-41EB-B8B7-515A999EB951}"/>
          </ac:spMkLst>
        </pc:spChg>
      </pc:sldChg>
      <pc:sldChg chg="del">
        <pc:chgData name="Olle Törnquist" userId="df162418-997c-4abd-9fa7-673592feab1c" providerId="ADAL" clId="{534AD5AA-AA11-4F7C-A98C-1BA662C553A4}" dt="2023-01-23T12:10:00.795" v="4110" actId="2696"/>
        <pc:sldMkLst>
          <pc:docMk/>
          <pc:sldMk cId="1577683376" sldId="263"/>
        </pc:sldMkLst>
      </pc:sldChg>
      <pc:sldChg chg="delSp modSp mod">
        <pc:chgData name="Olle Törnquist" userId="df162418-997c-4abd-9fa7-673592feab1c" providerId="ADAL" clId="{534AD5AA-AA11-4F7C-A98C-1BA662C553A4}" dt="2023-01-30T14:44:19.860" v="17741" actId="20577"/>
        <pc:sldMkLst>
          <pc:docMk/>
          <pc:sldMk cId="1846417944" sldId="264"/>
        </pc:sldMkLst>
        <pc:spChg chg="mod">
          <ac:chgData name="Olle Törnquist" userId="df162418-997c-4abd-9fa7-673592feab1c" providerId="ADAL" clId="{534AD5AA-AA11-4F7C-A98C-1BA662C553A4}" dt="2023-01-30T14:44:19.860" v="17741" actId="20577"/>
          <ac:spMkLst>
            <pc:docMk/>
            <pc:sldMk cId="1846417944" sldId="264"/>
            <ac:spMk id="3" creationId="{C0FBF27D-D7A1-4A9A-9B3C-B951805F84C5}"/>
          </ac:spMkLst>
        </pc:spChg>
        <pc:spChg chg="del">
          <ac:chgData name="Olle Törnquist" userId="df162418-997c-4abd-9fa7-673592feab1c" providerId="ADAL" clId="{534AD5AA-AA11-4F7C-A98C-1BA662C553A4}" dt="2023-01-23T12:40:09.983" v="5547"/>
          <ac:spMkLst>
            <pc:docMk/>
            <pc:sldMk cId="1846417944" sldId="264"/>
            <ac:spMk id="4" creationId="{9C53301B-FAB7-4F98-90AB-E4C931AAE86E}"/>
          </ac:spMkLst>
        </pc:spChg>
        <pc:spChg chg="del">
          <ac:chgData name="Olle Törnquist" userId="df162418-997c-4abd-9fa7-673592feab1c" providerId="ADAL" clId="{534AD5AA-AA11-4F7C-A98C-1BA662C553A4}" dt="2023-01-23T12:40:09.983" v="5547"/>
          <ac:spMkLst>
            <pc:docMk/>
            <pc:sldMk cId="1846417944" sldId="264"/>
            <ac:spMk id="5" creationId="{2EF1BA03-DF0D-4B16-A730-A43572BBB836}"/>
          </ac:spMkLst>
        </pc:spChg>
      </pc:sldChg>
      <pc:sldChg chg="del">
        <pc:chgData name="Olle Törnquist" userId="df162418-997c-4abd-9fa7-673592feab1c" providerId="ADAL" clId="{534AD5AA-AA11-4F7C-A98C-1BA662C553A4}" dt="2023-01-23T12:31:44.441" v="5118" actId="2696"/>
        <pc:sldMkLst>
          <pc:docMk/>
          <pc:sldMk cId="3709413929" sldId="265"/>
        </pc:sldMkLst>
      </pc:sldChg>
      <pc:sldChg chg="delSp modSp new mod">
        <pc:chgData name="Olle Törnquist" userId="df162418-997c-4abd-9fa7-673592feab1c" providerId="ADAL" clId="{534AD5AA-AA11-4F7C-A98C-1BA662C553A4}" dt="2023-02-04T15:06:59.246" v="17806" actId="20577"/>
        <pc:sldMkLst>
          <pc:docMk/>
          <pc:sldMk cId="2033310032" sldId="266"/>
        </pc:sldMkLst>
        <pc:spChg chg="mod">
          <ac:chgData name="Olle Törnquist" userId="df162418-997c-4abd-9fa7-673592feab1c" providerId="ADAL" clId="{534AD5AA-AA11-4F7C-A98C-1BA662C553A4}" dt="2023-01-23T15:00:00.164" v="5881" actId="20577"/>
          <ac:spMkLst>
            <pc:docMk/>
            <pc:sldMk cId="2033310032" sldId="266"/>
            <ac:spMk id="2" creationId="{2062DAF3-A497-468F-BF37-DBC375CFD372}"/>
          </ac:spMkLst>
        </pc:spChg>
        <pc:spChg chg="mod">
          <ac:chgData name="Olle Törnquist" userId="df162418-997c-4abd-9fa7-673592feab1c" providerId="ADAL" clId="{534AD5AA-AA11-4F7C-A98C-1BA662C553A4}" dt="2023-02-04T15:06:59.246" v="17806" actId="20577"/>
          <ac:spMkLst>
            <pc:docMk/>
            <pc:sldMk cId="2033310032" sldId="266"/>
            <ac:spMk id="3" creationId="{9385B735-33EE-4662-811C-3BB37E41CEAB}"/>
          </ac:spMkLst>
        </pc:spChg>
        <pc:spChg chg="del">
          <ac:chgData name="Olle Törnquist" userId="df162418-997c-4abd-9fa7-673592feab1c" providerId="ADAL" clId="{534AD5AA-AA11-4F7C-A98C-1BA662C553A4}" dt="2023-01-23T12:40:09.983" v="5547"/>
          <ac:spMkLst>
            <pc:docMk/>
            <pc:sldMk cId="2033310032" sldId="266"/>
            <ac:spMk id="4" creationId="{2A91B43C-CE7D-4387-A406-06E22208C811}"/>
          </ac:spMkLst>
        </pc:spChg>
        <pc:spChg chg="del">
          <ac:chgData name="Olle Törnquist" userId="df162418-997c-4abd-9fa7-673592feab1c" providerId="ADAL" clId="{534AD5AA-AA11-4F7C-A98C-1BA662C553A4}" dt="2023-01-23T12:40:09.983" v="5547"/>
          <ac:spMkLst>
            <pc:docMk/>
            <pc:sldMk cId="2033310032" sldId="266"/>
            <ac:spMk id="5" creationId="{7135EEF2-B26E-480A-B8BE-94813579AA33}"/>
          </ac:spMkLst>
        </pc:spChg>
      </pc:sldChg>
      <pc:sldChg chg="delSp modSp new mod">
        <pc:chgData name="Olle Törnquist" userId="df162418-997c-4abd-9fa7-673592feab1c" providerId="ADAL" clId="{534AD5AA-AA11-4F7C-A98C-1BA662C553A4}" dt="2023-01-24T15:31:55.898" v="16352" actId="20577"/>
        <pc:sldMkLst>
          <pc:docMk/>
          <pc:sldMk cId="322979808" sldId="267"/>
        </pc:sldMkLst>
        <pc:spChg chg="mod">
          <ac:chgData name="Olle Törnquist" userId="df162418-997c-4abd-9fa7-673592feab1c" providerId="ADAL" clId="{534AD5AA-AA11-4F7C-A98C-1BA662C553A4}" dt="2023-01-24T09:56:26.427" v="9107" actId="20577"/>
          <ac:spMkLst>
            <pc:docMk/>
            <pc:sldMk cId="322979808" sldId="267"/>
            <ac:spMk id="2" creationId="{111FF617-54F7-4933-B7AE-5555587CE113}"/>
          </ac:spMkLst>
        </pc:spChg>
        <pc:spChg chg="mod">
          <ac:chgData name="Olle Törnquist" userId="df162418-997c-4abd-9fa7-673592feab1c" providerId="ADAL" clId="{534AD5AA-AA11-4F7C-A98C-1BA662C553A4}" dt="2023-01-24T15:31:55.898" v="16352" actId="20577"/>
          <ac:spMkLst>
            <pc:docMk/>
            <pc:sldMk cId="322979808" sldId="267"/>
            <ac:spMk id="3" creationId="{356F11BE-8D7B-4D67-9747-BFFE119BA16D}"/>
          </ac:spMkLst>
        </pc:spChg>
        <pc:spChg chg="del">
          <ac:chgData name="Olle Törnquist" userId="df162418-997c-4abd-9fa7-673592feab1c" providerId="ADAL" clId="{534AD5AA-AA11-4F7C-A98C-1BA662C553A4}" dt="2023-01-23T12:40:09.983" v="5547"/>
          <ac:spMkLst>
            <pc:docMk/>
            <pc:sldMk cId="322979808" sldId="267"/>
            <ac:spMk id="4" creationId="{4FC542E5-9CCB-4FDF-9377-A4511426DEA3}"/>
          </ac:spMkLst>
        </pc:spChg>
        <pc:spChg chg="del">
          <ac:chgData name="Olle Törnquist" userId="df162418-997c-4abd-9fa7-673592feab1c" providerId="ADAL" clId="{534AD5AA-AA11-4F7C-A98C-1BA662C553A4}" dt="2023-01-23T12:40:09.983" v="5547"/>
          <ac:spMkLst>
            <pc:docMk/>
            <pc:sldMk cId="322979808" sldId="267"/>
            <ac:spMk id="5" creationId="{96310240-4835-44F9-8681-187308C4A5B4}"/>
          </ac:spMkLst>
        </pc:spChg>
      </pc:sldChg>
      <pc:sldChg chg="addSp delSp modSp new mod">
        <pc:chgData name="Olle Törnquist" userId="df162418-997c-4abd-9fa7-673592feab1c" providerId="ADAL" clId="{534AD5AA-AA11-4F7C-A98C-1BA662C553A4}" dt="2023-02-04T15:08:20.605" v="17874"/>
        <pc:sldMkLst>
          <pc:docMk/>
          <pc:sldMk cId="1300306731" sldId="268"/>
        </pc:sldMkLst>
        <pc:spChg chg="mod">
          <ac:chgData name="Olle Törnquist" userId="df162418-997c-4abd-9fa7-673592feab1c" providerId="ADAL" clId="{534AD5AA-AA11-4F7C-A98C-1BA662C553A4}" dt="2023-01-24T14:59:25.071" v="15721" actId="27636"/>
          <ac:spMkLst>
            <pc:docMk/>
            <pc:sldMk cId="1300306731" sldId="268"/>
            <ac:spMk id="2" creationId="{000A71C4-EDA6-4D45-8C41-8D79658FF9BF}"/>
          </ac:spMkLst>
        </pc:spChg>
        <pc:spChg chg="add del mod">
          <ac:chgData name="Olle Törnquist" userId="df162418-997c-4abd-9fa7-673592feab1c" providerId="ADAL" clId="{534AD5AA-AA11-4F7C-A98C-1BA662C553A4}" dt="2023-02-04T15:08:20.605" v="17874"/>
          <ac:spMkLst>
            <pc:docMk/>
            <pc:sldMk cId="1300306731" sldId="268"/>
            <ac:spMk id="3" creationId="{4F88C512-71EE-4D0A-A1A7-ECC8964E5510}"/>
          </ac:spMkLst>
        </pc:spChg>
        <pc:spChg chg="add del mod">
          <ac:chgData name="Olle Törnquist" userId="df162418-997c-4abd-9fa7-673592feab1c" providerId="ADAL" clId="{534AD5AA-AA11-4F7C-A98C-1BA662C553A4}" dt="2023-01-23T11:11:01.141" v="2389" actId="21"/>
          <ac:spMkLst>
            <pc:docMk/>
            <pc:sldMk cId="1300306731" sldId="268"/>
            <ac:spMk id="5" creationId="{54AA5C44-975A-4D17-8E16-6EDBB6130AFE}"/>
          </ac:spMkLst>
        </pc:spChg>
        <pc:spChg chg="del">
          <ac:chgData name="Olle Törnquist" userId="df162418-997c-4abd-9fa7-673592feab1c" providerId="ADAL" clId="{534AD5AA-AA11-4F7C-A98C-1BA662C553A4}" dt="2023-01-23T12:40:09.983" v="5547"/>
          <ac:spMkLst>
            <pc:docMk/>
            <pc:sldMk cId="1300306731" sldId="268"/>
            <ac:spMk id="6" creationId="{D935448F-825B-4CDA-B508-DBFAFE3B9F9B}"/>
          </ac:spMkLst>
        </pc:spChg>
        <pc:spChg chg="del">
          <ac:chgData name="Olle Törnquist" userId="df162418-997c-4abd-9fa7-673592feab1c" providerId="ADAL" clId="{534AD5AA-AA11-4F7C-A98C-1BA662C553A4}" dt="2023-01-23T12:40:09.983" v="5547"/>
          <ac:spMkLst>
            <pc:docMk/>
            <pc:sldMk cId="1300306731" sldId="268"/>
            <ac:spMk id="7" creationId="{B4E3C0E3-C52F-4F5A-9936-412C2C5A8AAA}"/>
          </ac:spMkLst>
        </pc:spChg>
        <pc:spChg chg="del">
          <ac:chgData name="Olle Törnquist" userId="df162418-997c-4abd-9fa7-673592feab1c" providerId="ADAL" clId="{534AD5AA-AA11-4F7C-A98C-1BA662C553A4}" dt="2023-01-24T10:07:40.255" v="10097" actId="21"/>
          <ac:spMkLst>
            <pc:docMk/>
            <pc:sldMk cId="1300306731" sldId="268"/>
            <ac:spMk id="8" creationId="{E0709F50-9461-4C56-8B93-88DB2D9427EB}"/>
          </ac:spMkLst>
        </pc:spChg>
      </pc:sldChg>
      <pc:sldChg chg="delSp modSp new mod">
        <pc:chgData name="Olle Törnquist" userId="df162418-997c-4abd-9fa7-673592feab1c" providerId="ADAL" clId="{534AD5AA-AA11-4F7C-A98C-1BA662C553A4}" dt="2023-01-24T15:39:10.958" v="16524" actId="20577"/>
        <pc:sldMkLst>
          <pc:docMk/>
          <pc:sldMk cId="3906785382" sldId="269"/>
        </pc:sldMkLst>
        <pc:spChg chg="mod">
          <ac:chgData name="Olle Törnquist" userId="df162418-997c-4abd-9fa7-673592feab1c" providerId="ADAL" clId="{534AD5AA-AA11-4F7C-A98C-1BA662C553A4}" dt="2023-01-24T15:35:19.270" v="16404" actId="20577"/>
          <ac:spMkLst>
            <pc:docMk/>
            <pc:sldMk cId="3906785382" sldId="269"/>
            <ac:spMk id="2" creationId="{4772B6BD-68C5-4B22-89FC-2D107A35DBD9}"/>
          </ac:spMkLst>
        </pc:spChg>
        <pc:spChg chg="mod">
          <ac:chgData name="Olle Törnquist" userId="df162418-997c-4abd-9fa7-673592feab1c" providerId="ADAL" clId="{534AD5AA-AA11-4F7C-A98C-1BA662C553A4}" dt="2023-01-24T15:39:10.958" v="16524" actId="20577"/>
          <ac:spMkLst>
            <pc:docMk/>
            <pc:sldMk cId="3906785382" sldId="269"/>
            <ac:spMk id="3" creationId="{5C100A87-80BB-4243-A281-783692475F8C}"/>
          </ac:spMkLst>
        </pc:spChg>
        <pc:spChg chg="del">
          <ac:chgData name="Olle Törnquist" userId="df162418-997c-4abd-9fa7-673592feab1c" providerId="ADAL" clId="{534AD5AA-AA11-4F7C-A98C-1BA662C553A4}" dt="2023-01-23T12:40:09.983" v="5547"/>
          <ac:spMkLst>
            <pc:docMk/>
            <pc:sldMk cId="3906785382" sldId="269"/>
            <ac:spMk id="4" creationId="{5757536E-5FFA-45B6-B2B7-CD515D8BD7A2}"/>
          </ac:spMkLst>
        </pc:spChg>
        <pc:spChg chg="del">
          <ac:chgData name="Olle Törnquist" userId="df162418-997c-4abd-9fa7-673592feab1c" providerId="ADAL" clId="{534AD5AA-AA11-4F7C-A98C-1BA662C553A4}" dt="2023-01-23T12:40:09.983" v="5547"/>
          <ac:spMkLst>
            <pc:docMk/>
            <pc:sldMk cId="3906785382" sldId="269"/>
            <ac:spMk id="5" creationId="{C6841568-F3D3-4EDC-876B-9B4C7624BDDA}"/>
          </ac:spMkLst>
        </pc:spChg>
      </pc:sldChg>
      <pc:sldChg chg="addSp delSp modSp new mod">
        <pc:chgData name="Olle Törnquist" userId="df162418-997c-4abd-9fa7-673592feab1c" providerId="ADAL" clId="{534AD5AA-AA11-4F7C-A98C-1BA662C553A4}" dt="2023-02-04T15:10:25.596" v="17979" actId="20577"/>
        <pc:sldMkLst>
          <pc:docMk/>
          <pc:sldMk cId="703954619" sldId="270"/>
        </pc:sldMkLst>
        <pc:spChg chg="del mod">
          <ac:chgData name="Olle Törnquist" userId="df162418-997c-4abd-9fa7-673592feab1c" providerId="ADAL" clId="{534AD5AA-AA11-4F7C-A98C-1BA662C553A4}" dt="2023-01-23T11:33:33.892" v="3020" actId="21"/>
          <ac:spMkLst>
            <pc:docMk/>
            <pc:sldMk cId="703954619" sldId="270"/>
            <ac:spMk id="2" creationId="{2B5DFFEA-6361-4C42-9912-40018B8831C4}"/>
          </ac:spMkLst>
        </pc:spChg>
        <pc:spChg chg="mod">
          <ac:chgData name="Olle Törnquist" userId="df162418-997c-4abd-9fa7-673592feab1c" providerId="ADAL" clId="{534AD5AA-AA11-4F7C-A98C-1BA662C553A4}" dt="2023-02-04T15:10:25.596" v="17979" actId="20577"/>
          <ac:spMkLst>
            <pc:docMk/>
            <pc:sldMk cId="703954619" sldId="270"/>
            <ac:spMk id="3" creationId="{0FBC6AAA-EE66-4CA2-80FC-941411A05A97}"/>
          </ac:spMkLst>
        </pc:spChg>
        <pc:spChg chg="add del mod">
          <ac:chgData name="Olle Törnquist" userId="df162418-997c-4abd-9fa7-673592feab1c" providerId="ADAL" clId="{534AD5AA-AA11-4F7C-A98C-1BA662C553A4}" dt="2023-01-23T11:33:40.340" v="3021" actId="21"/>
          <ac:spMkLst>
            <pc:docMk/>
            <pc:sldMk cId="703954619" sldId="270"/>
            <ac:spMk id="5" creationId="{D1E88A98-CCD7-4BA3-9AA1-BE945DE5A904}"/>
          </ac:spMkLst>
        </pc:spChg>
        <pc:spChg chg="del">
          <ac:chgData name="Olle Törnquist" userId="df162418-997c-4abd-9fa7-673592feab1c" providerId="ADAL" clId="{534AD5AA-AA11-4F7C-A98C-1BA662C553A4}" dt="2023-01-23T12:40:09.983" v="5547"/>
          <ac:spMkLst>
            <pc:docMk/>
            <pc:sldMk cId="703954619" sldId="270"/>
            <ac:spMk id="6" creationId="{858E7E9C-A818-4ACA-841A-3F4326F36D79}"/>
          </ac:spMkLst>
        </pc:spChg>
        <pc:spChg chg="del">
          <ac:chgData name="Olle Törnquist" userId="df162418-997c-4abd-9fa7-673592feab1c" providerId="ADAL" clId="{534AD5AA-AA11-4F7C-A98C-1BA662C553A4}" dt="2023-01-23T12:40:09.983" v="5547"/>
          <ac:spMkLst>
            <pc:docMk/>
            <pc:sldMk cId="703954619" sldId="270"/>
            <ac:spMk id="7" creationId="{983A1221-4D0A-4A7F-8BA5-D9B0972FB720}"/>
          </ac:spMkLst>
        </pc:spChg>
      </pc:sldChg>
      <pc:sldChg chg="new del">
        <pc:chgData name="Olle Törnquist" userId="df162418-997c-4abd-9fa7-673592feab1c" providerId="ADAL" clId="{534AD5AA-AA11-4F7C-A98C-1BA662C553A4}" dt="2023-01-23T11:27:55.549" v="2751" actId="2696"/>
        <pc:sldMkLst>
          <pc:docMk/>
          <pc:sldMk cId="4252296412" sldId="270"/>
        </pc:sldMkLst>
      </pc:sldChg>
      <pc:sldChg chg="add del">
        <pc:chgData name="Olle Törnquist" userId="df162418-997c-4abd-9fa7-673592feab1c" providerId="ADAL" clId="{534AD5AA-AA11-4F7C-A98C-1BA662C553A4}" dt="2023-01-23T11:31:02.161" v="2909"/>
        <pc:sldMkLst>
          <pc:docMk/>
          <pc:sldMk cId="783819804" sldId="271"/>
        </pc:sldMkLst>
      </pc:sldChg>
      <pc:sldChg chg="addSp delSp modSp new mod ord">
        <pc:chgData name="Olle Törnquist" userId="df162418-997c-4abd-9fa7-673592feab1c" providerId="ADAL" clId="{534AD5AA-AA11-4F7C-A98C-1BA662C553A4}" dt="2023-01-25T13:30:34.778" v="17570" actId="20578"/>
        <pc:sldMkLst>
          <pc:docMk/>
          <pc:sldMk cId="3027291520" sldId="271"/>
        </pc:sldMkLst>
        <pc:spChg chg="del">
          <ac:chgData name="Olle Törnquist" userId="df162418-997c-4abd-9fa7-673592feab1c" providerId="ADAL" clId="{534AD5AA-AA11-4F7C-A98C-1BA662C553A4}" dt="2023-01-24T10:19:29.417" v="10740" actId="21"/>
          <ac:spMkLst>
            <pc:docMk/>
            <pc:sldMk cId="3027291520" sldId="271"/>
            <ac:spMk id="2" creationId="{C0B00261-BB58-40B5-942A-2D36F21D610A}"/>
          </ac:spMkLst>
        </pc:spChg>
        <pc:spChg chg="mod">
          <ac:chgData name="Olle Törnquist" userId="df162418-997c-4abd-9fa7-673592feab1c" providerId="ADAL" clId="{534AD5AA-AA11-4F7C-A98C-1BA662C553A4}" dt="2023-01-25T13:05:58.119" v="16818" actId="20577"/>
          <ac:spMkLst>
            <pc:docMk/>
            <pc:sldMk cId="3027291520" sldId="271"/>
            <ac:spMk id="3" creationId="{37FD457A-D9E3-4FC3-876E-2EEF672F9727}"/>
          </ac:spMkLst>
        </pc:spChg>
        <pc:graphicFrameChg chg="add del modGraphic">
          <ac:chgData name="Olle Törnquist" userId="df162418-997c-4abd-9fa7-673592feab1c" providerId="ADAL" clId="{534AD5AA-AA11-4F7C-A98C-1BA662C553A4}" dt="2023-01-25T13:30:33.636" v="17569" actId="27309"/>
          <ac:graphicFrameMkLst>
            <pc:docMk/>
            <pc:sldMk cId="3027291520" sldId="271"/>
            <ac:graphicFrameMk id="5" creationId="{F5AE607A-4838-4C41-8926-59D042FC86FA}"/>
          </ac:graphicFrameMkLst>
        </pc:graphicFrameChg>
      </pc:sldChg>
    </pc:docChg>
  </pc:docChgLst>
  <pc:docChgLst>
    <pc:chgData name="Olle Törnquist" userId="df162418-997c-4abd-9fa7-673592feab1c" providerId="ADAL" clId="{5DECA662-416C-4385-B6AD-4AE565D0F2B1}"/>
    <pc:docChg chg="undo custSel addSld modSld sldOrd">
      <pc:chgData name="Olle Törnquist" userId="df162418-997c-4abd-9fa7-673592feab1c" providerId="ADAL" clId="{5DECA662-416C-4385-B6AD-4AE565D0F2B1}" dt="2023-01-17T11:34:46.160" v="15839" actId="20577"/>
      <pc:docMkLst>
        <pc:docMk/>
      </pc:docMkLst>
      <pc:sldChg chg="modSp mod">
        <pc:chgData name="Olle Törnquist" userId="df162418-997c-4abd-9fa7-673592feab1c" providerId="ADAL" clId="{5DECA662-416C-4385-B6AD-4AE565D0F2B1}" dt="2023-01-17T08:54:43.497" v="10633" actId="20577"/>
        <pc:sldMkLst>
          <pc:docMk/>
          <pc:sldMk cId="247916683" sldId="256"/>
        </pc:sldMkLst>
        <pc:spChg chg="mod">
          <ac:chgData name="Olle Törnquist" userId="df162418-997c-4abd-9fa7-673592feab1c" providerId="ADAL" clId="{5DECA662-416C-4385-B6AD-4AE565D0F2B1}" dt="2023-01-17T08:54:31.320" v="10630" actId="113"/>
          <ac:spMkLst>
            <pc:docMk/>
            <pc:sldMk cId="247916683" sldId="256"/>
            <ac:spMk id="2" creationId="{9C301AEB-9EC1-46C4-9524-311D765F0853}"/>
          </ac:spMkLst>
        </pc:spChg>
        <pc:spChg chg="mod">
          <ac:chgData name="Olle Törnquist" userId="df162418-997c-4abd-9fa7-673592feab1c" providerId="ADAL" clId="{5DECA662-416C-4385-B6AD-4AE565D0F2B1}" dt="2023-01-17T08:54:43.497" v="10633" actId="20577"/>
          <ac:spMkLst>
            <pc:docMk/>
            <pc:sldMk cId="247916683" sldId="256"/>
            <ac:spMk id="3" creationId="{D846D9EC-9CA8-4DA1-A208-1436F26DCE42}"/>
          </ac:spMkLst>
        </pc:spChg>
      </pc:sldChg>
      <pc:sldChg chg="modSp new mod">
        <pc:chgData name="Olle Törnquist" userId="df162418-997c-4abd-9fa7-673592feab1c" providerId="ADAL" clId="{5DECA662-416C-4385-B6AD-4AE565D0F2B1}" dt="2023-01-17T11:31:03.770" v="15775" actId="2711"/>
        <pc:sldMkLst>
          <pc:docMk/>
          <pc:sldMk cId="959219751" sldId="257"/>
        </pc:sldMkLst>
        <pc:spChg chg="mod">
          <ac:chgData name="Olle Törnquist" userId="df162418-997c-4abd-9fa7-673592feab1c" providerId="ADAL" clId="{5DECA662-416C-4385-B6AD-4AE565D0F2B1}" dt="2023-01-17T11:31:03.770" v="15775" actId="2711"/>
          <ac:spMkLst>
            <pc:docMk/>
            <pc:sldMk cId="959219751" sldId="257"/>
            <ac:spMk id="2" creationId="{8A88B7EC-EB0F-48DC-8E9F-4749C9509366}"/>
          </ac:spMkLst>
        </pc:spChg>
        <pc:spChg chg="mod">
          <ac:chgData name="Olle Törnquist" userId="df162418-997c-4abd-9fa7-673592feab1c" providerId="ADAL" clId="{5DECA662-416C-4385-B6AD-4AE565D0F2B1}" dt="2023-01-17T11:30:52.543" v="15774" actId="2711"/>
          <ac:spMkLst>
            <pc:docMk/>
            <pc:sldMk cId="959219751" sldId="257"/>
            <ac:spMk id="3" creationId="{FB4F9C17-603C-44AE-9134-803A5B43C035}"/>
          </ac:spMkLst>
        </pc:spChg>
      </pc:sldChg>
      <pc:sldChg chg="modSp new mod">
        <pc:chgData name="Olle Törnquist" userId="df162418-997c-4abd-9fa7-673592feab1c" providerId="ADAL" clId="{5DECA662-416C-4385-B6AD-4AE565D0F2B1}" dt="2023-01-17T11:31:35.606" v="15779" actId="27636"/>
        <pc:sldMkLst>
          <pc:docMk/>
          <pc:sldMk cId="1628735455" sldId="258"/>
        </pc:sldMkLst>
        <pc:spChg chg="mod">
          <ac:chgData name="Olle Törnquist" userId="df162418-997c-4abd-9fa7-673592feab1c" providerId="ADAL" clId="{5DECA662-416C-4385-B6AD-4AE565D0F2B1}" dt="2023-01-17T11:31:35.606" v="15779" actId="27636"/>
          <ac:spMkLst>
            <pc:docMk/>
            <pc:sldMk cId="1628735455" sldId="258"/>
            <ac:spMk id="2" creationId="{6918BE49-5BEA-4DB6-9EBF-DF68D686F00C}"/>
          </ac:spMkLst>
        </pc:spChg>
        <pc:spChg chg="mod">
          <ac:chgData name="Olle Törnquist" userId="df162418-997c-4abd-9fa7-673592feab1c" providerId="ADAL" clId="{5DECA662-416C-4385-B6AD-4AE565D0F2B1}" dt="2023-01-17T11:31:18.283" v="15776" actId="2711"/>
          <ac:spMkLst>
            <pc:docMk/>
            <pc:sldMk cId="1628735455" sldId="258"/>
            <ac:spMk id="3" creationId="{D619172B-2CD2-4772-9DDF-D1F316A7C812}"/>
          </ac:spMkLst>
        </pc:spChg>
      </pc:sldChg>
      <pc:sldChg chg="modSp new mod">
        <pc:chgData name="Olle Törnquist" userId="df162418-997c-4abd-9fa7-673592feab1c" providerId="ADAL" clId="{5DECA662-416C-4385-B6AD-4AE565D0F2B1}" dt="2023-01-17T11:31:56.403" v="15781" actId="2711"/>
        <pc:sldMkLst>
          <pc:docMk/>
          <pc:sldMk cId="3101113620" sldId="259"/>
        </pc:sldMkLst>
        <pc:spChg chg="mod">
          <ac:chgData name="Olle Törnquist" userId="df162418-997c-4abd-9fa7-673592feab1c" providerId="ADAL" clId="{5DECA662-416C-4385-B6AD-4AE565D0F2B1}" dt="2023-01-17T11:31:47.680" v="15780" actId="2711"/>
          <ac:spMkLst>
            <pc:docMk/>
            <pc:sldMk cId="3101113620" sldId="259"/>
            <ac:spMk id="2" creationId="{EDF62153-25C4-4E8E-981C-779DEC885F8B}"/>
          </ac:spMkLst>
        </pc:spChg>
        <pc:spChg chg="mod">
          <ac:chgData name="Olle Törnquist" userId="df162418-997c-4abd-9fa7-673592feab1c" providerId="ADAL" clId="{5DECA662-416C-4385-B6AD-4AE565D0F2B1}" dt="2023-01-17T11:31:56.403" v="15781" actId="2711"/>
          <ac:spMkLst>
            <pc:docMk/>
            <pc:sldMk cId="3101113620" sldId="259"/>
            <ac:spMk id="3" creationId="{F79E5AAD-094B-4AC7-AF39-9946C8624F5A}"/>
          </ac:spMkLst>
        </pc:spChg>
      </pc:sldChg>
      <pc:sldChg chg="modSp new mod ord">
        <pc:chgData name="Olle Törnquist" userId="df162418-997c-4abd-9fa7-673592feab1c" providerId="ADAL" clId="{5DECA662-416C-4385-B6AD-4AE565D0F2B1}" dt="2023-01-17T11:32:16.099" v="15784" actId="2711"/>
        <pc:sldMkLst>
          <pc:docMk/>
          <pc:sldMk cId="3008148365" sldId="260"/>
        </pc:sldMkLst>
        <pc:spChg chg="mod">
          <ac:chgData name="Olle Törnquist" userId="df162418-997c-4abd-9fa7-673592feab1c" providerId="ADAL" clId="{5DECA662-416C-4385-B6AD-4AE565D0F2B1}" dt="2023-01-17T11:32:16.099" v="15784" actId="2711"/>
          <ac:spMkLst>
            <pc:docMk/>
            <pc:sldMk cId="3008148365" sldId="260"/>
            <ac:spMk id="2" creationId="{4718C8D2-E593-4A19-AB24-7F59412D5A5A}"/>
          </ac:spMkLst>
        </pc:spChg>
        <pc:spChg chg="mod">
          <ac:chgData name="Olle Törnquist" userId="df162418-997c-4abd-9fa7-673592feab1c" providerId="ADAL" clId="{5DECA662-416C-4385-B6AD-4AE565D0F2B1}" dt="2023-01-17T11:32:05.251" v="15783" actId="27636"/>
          <ac:spMkLst>
            <pc:docMk/>
            <pc:sldMk cId="3008148365" sldId="260"/>
            <ac:spMk id="3" creationId="{BD6786A4-5227-4FEB-B615-0A2B8B8AE958}"/>
          </ac:spMkLst>
        </pc:spChg>
      </pc:sldChg>
      <pc:sldChg chg="modSp new mod">
        <pc:chgData name="Olle Törnquist" userId="df162418-997c-4abd-9fa7-673592feab1c" providerId="ADAL" clId="{5DECA662-416C-4385-B6AD-4AE565D0F2B1}" dt="2023-01-17T11:32:58.419" v="15792" actId="27636"/>
        <pc:sldMkLst>
          <pc:docMk/>
          <pc:sldMk cId="935166605" sldId="261"/>
        </pc:sldMkLst>
        <pc:spChg chg="mod">
          <ac:chgData name="Olle Törnquist" userId="df162418-997c-4abd-9fa7-673592feab1c" providerId="ADAL" clId="{5DECA662-416C-4385-B6AD-4AE565D0F2B1}" dt="2023-01-17T11:32:47.508" v="15790" actId="2711"/>
          <ac:spMkLst>
            <pc:docMk/>
            <pc:sldMk cId="935166605" sldId="261"/>
            <ac:spMk id="2" creationId="{4BD37799-4647-4321-B0BB-1D3CDD27FE94}"/>
          </ac:spMkLst>
        </pc:spChg>
        <pc:spChg chg="mod">
          <ac:chgData name="Olle Törnquist" userId="df162418-997c-4abd-9fa7-673592feab1c" providerId="ADAL" clId="{5DECA662-416C-4385-B6AD-4AE565D0F2B1}" dt="2023-01-17T11:32:58.419" v="15792" actId="27636"/>
          <ac:spMkLst>
            <pc:docMk/>
            <pc:sldMk cId="935166605" sldId="261"/>
            <ac:spMk id="3" creationId="{77E20F0B-8F3A-40D3-9B49-7C3C037B670B}"/>
          </ac:spMkLst>
        </pc:spChg>
      </pc:sldChg>
      <pc:sldChg chg="modSp new mod">
        <pc:chgData name="Olle Törnquist" userId="df162418-997c-4abd-9fa7-673592feab1c" providerId="ADAL" clId="{5DECA662-416C-4385-B6AD-4AE565D0F2B1}" dt="2023-01-17T11:33:37.901" v="15794" actId="255"/>
        <pc:sldMkLst>
          <pc:docMk/>
          <pc:sldMk cId="1812788194" sldId="262"/>
        </pc:sldMkLst>
        <pc:spChg chg="mod">
          <ac:chgData name="Olle Törnquist" userId="df162418-997c-4abd-9fa7-673592feab1c" providerId="ADAL" clId="{5DECA662-416C-4385-B6AD-4AE565D0F2B1}" dt="2023-01-17T11:33:37.901" v="15794" actId="255"/>
          <ac:spMkLst>
            <pc:docMk/>
            <pc:sldMk cId="1812788194" sldId="262"/>
            <ac:spMk id="2" creationId="{01D94AF4-03C7-4485-A6C0-CCBEE8AF1150}"/>
          </ac:spMkLst>
        </pc:spChg>
        <pc:spChg chg="mod">
          <ac:chgData name="Olle Törnquist" userId="df162418-997c-4abd-9fa7-673592feab1c" providerId="ADAL" clId="{5DECA662-416C-4385-B6AD-4AE565D0F2B1}" dt="2023-01-17T10:57:08.239" v="14306" actId="20577"/>
          <ac:spMkLst>
            <pc:docMk/>
            <pc:sldMk cId="1812788194" sldId="262"/>
            <ac:spMk id="3" creationId="{BD3854E3-B03D-4C78-9CDA-E16AFD6EF9C3}"/>
          </ac:spMkLst>
        </pc:spChg>
      </pc:sldChg>
      <pc:sldChg chg="delSp modSp new mod">
        <pc:chgData name="Olle Törnquist" userId="df162418-997c-4abd-9fa7-673592feab1c" providerId="ADAL" clId="{5DECA662-416C-4385-B6AD-4AE565D0F2B1}" dt="2023-01-17T11:17:52.387" v="15116" actId="5793"/>
        <pc:sldMkLst>
          <pc:docMk/>
          <pc:sldMk cId="1577683376" sldId="263"/>
        </pc:sldMkLst>
        <pc:spChg chg="del mod">
          <ac:chgData name="Olle Törnquist" userId="df162418-997c-4abd-9fa7-673592feab1c" providerId="ADAL" clId="{5DECA662-416C-4385-B6AD-4AE565D0F2B1}" dt="2023-01-16T21:55:12.687" v="9335" actId="21"/>
          <ac:spMkLst>
            <pc:docMk/>
            <pc:sldMk cId="1577683376" sldId="263"/>
            <ac:spMk id="2" creationId="{F87FDB4E-C6B3-4EA0-93B4-E57C691CA35B}"/>
          </ac:spMkLst>
        </pc:spChg>
        <pc:spChg chg="mod">
          <ac:chgData name="Olle Törnquist" userId="df162418-997c-4abd-9fa7-673592feab1c" providerId="ADAL" clId="{5DECA662-416C-4385-B6AD-4AE565D0F2B1}" dt="2023-01-17T11:17:52.387" v="15116" actId="5793"/>
          <ac:spMkLst>
            <pc:docMk/>
            <pc:sldMk cId="1577683376" sldId="263"/>
            <ac:spMk id="3" creationId="{32CB701D-702E-4C64-9C55-4A7E4DE533F5}"/>
          </ac:spMkLst>
        </pc:spChg>
      </pc:sldChg>
      <pc:sldChg chg="modSp new mod">
        <pc:chgData name="Olle Törnquist" userId="df162418-997c-4abd-9fa7-673592feab1c" providerId="ADAL" clId="{5DECA662-416C-4385-B6AD-4AE565D0F2B1}" dt="2023-01-17T11:27:39.404" v="15758" actId="20577"/>
        <pc:sldMkLst>
          <pc:docMk/>
          <pc:sldMk cId="1846417944" sldId="264"/>
        </pc:sldMkLst>
        <pc:spChg chg="mod">
          <ac:chgData name="Olle Törnquist" userId="df162418-997c-4abd-9fa7-673592feab1c" providerId="ADAL" clId="{5DECA662-416C-4385-B6AD-4AE565D0F2B1}" dt="2023-01-16T21:56:38.421" v="9356"/>
          <ac:spMkLst>
            <pc:docMk/>
            <pc:sldMk cId="1846417944" sldId="264"/>
            <ac:spMk id="2" creationId="{4EAC8155-7215-466B-A46E-522B91833562}"/>
          </ac:spMkLst>
        </pc:spChg>
        <pc:spChg chg="mod">
          <ac:chgData name="Olle Törnquist" userId="df162418-997c-4abd-9fa7-673592feab1c" providerId="ADAL" clId="{5DECA662-416C-4385-B6AD-4AE565D0F2B1}" dt="2023-01-17T11:27:39.404" v="15758" actId="20577"/>
          <ac:spMkLst>
            <pc:docMk/>
            <pc:sldMk cId="1846417944" sldId="264"/>
            <ac:spMk id="3" creationId="{C0FBF27D-D7A1-4A9A-9B3C-B951805F84C5}"/>
          </ac:spMkLst>
        </pc:spChg>
      </pc:sldChg>
      <pc:sldChg chg="modSp new mod">
        <pc:chgData name="Olle Törnquist" userId="df162418-997c-4abd-9fa7-673592feab1c" providerId="ADAL" clId="{5DECA662-416C-4385-B6AD-4AE565D0F2B1}" dt="2023-01-17T11:34:46.160" v="15839" actId="20577"/>
        <pc:sldMkLst>
          <pc:docMk/>
          <pc:sldMk cId="3709413929" sldId="265"/>
        </pc:sldMkLst>
        <pc:spChg chg="mod">
          <ac:chgData name="Olle Törnquist" userId="df162418-997c-4abd-9fa7-673592feab1c" providerId="ADAL" clId="{5DECA662-416C-4385-B6AD-4AE565D0F2B1}" dt="2023-01-17T11:28:23.757" v="15763" actId="27636"/>
          <ac:spMkLst>
            <pc:docMk/>
            <pc:sldMk cId="3709413929" sldId="265"/>
            <ac:spMk id="2" creationId="{D86DB67A-049A-4BCC-A8FE-31843B492BBB}"/>
          </ac:spMkLst>
        </pc:spChg>
        <pc:spChg chg="mod">
          <ac:chgData name="Olle Törnquist" userId="df162418-997c-4abd-9fa7-673592feab1c" providerId="ADAL" clId="{5DECA662-416C-4385-B6AD-4AE565D0F2B1}" dt="2023-01-17T11:34:46.160" v="15839" actId="20577"/>
          <ac:spMkLst>
            <pc:docMk/>
            <pc:sldMk cId="3709413929" sldId="265"/>
            <ac:spMk id="3" creationId="{A1595C08-89F8-4C1F-9BC5-24F3988647C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1669461-DC1C-4FFF-BAF3-4B6DAFC73F1E}" type="datetimeFigureOut">
              <a:rPr lang="en-GB" smtClean="0"/>
              <a:t>04/02/2023</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F84C4C2-3878-4897-BEA5-D1698ADF1656}" type="slidenum">
              <a:rPr lang="en-GB" smtClean="0"/>
              <a:t>‹#›</a:t>
            </a:fld>
            <a:endParaRPr lang="en-GB"/>
          </a:p>
        </p:txBody>
      </p:sp>
    </p:spTree>
    <p:extLst>
      <p:ext uri="{BB962C8B-B14F-4D97-AF65-F5344CB8AC3E}">
        <p14:creationId xmlns:p14="http://schemas.microsoft.com/office/powerpoint/2010/main" val="1749913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EA837-2E5D-43DC-B79D-8F8D1FD701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1F20140-6CD0-40E7-84A9-34D6FAEFD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1E4868A-C615-4D95-A879-EC67D0E147A4}"/>
              </a:ext>
            </a:extLst>
          </p:cNvPr>
          <p:cNvSpPr>
            <a:spLocks noGrp="1"/>
          </p:cNvSpPr>
          <p:nvPr>
            <p:ph type="dt" sz="half" idx="10"/>
          </p:nvPr>
        </p:nvSpPr>
        <p:spPr/>
        <p:txBody>
          <a:bodyPr/>
          <a:lstStyle/>
          <a:p>
            <a:fld id="{BBD5A422-8030-41BA-8E44-12703D820982}" type="datetime1">
              <a:rPr lang="en-GB" smtClean="0"/>
              <a:t>04/02/2023</a:t>
            </a:fld>
            <a:endParaRPr lang="en-GB"/>
          </a:p>
        </p:txBody>
      </p:sp>
      <p:sp>
        <p:nvSpPr>
          <p:cNvPr id="5" name="Footer Placeholder 4">
            <a:extLst>
              <a:ext uri="{FF2B5EF4-FFF2-40B4-BE49-F238E27FC236}">
                <a16:creationId xmlns:a16="http://schemas.microsoft.com/office/drawing/2014/main" id="{E7E6C256-0400-41A2-A0F2-D1C331A5C5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EC7744-876C-45ED-9B04-209E4AF8A82C}"/>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186685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040AD-A514-4584-9D11-73185CB209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3AD944-8E29-40C1-B7CC-83460CA183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857CAC-0C32-46A8-9BA4-453BB45E1FA3}"/>
              </a:ext>
            </a:extLst>
          </p:cNvPr>
          <p:cNvSpPr>
            <a:spLocks noGrp="1"/>
          </p:cNvSpPr>
          <p:nvPr>
            <p:ph type="dt" sz="half" idx="10"/>
          </p:nvPr>
        </p:nvSpPr>
        <p:spPr/>
        <p:txBody>
          <a:bodyPr/>
          <a:lstStyle/>
          <a:p>
            <a:fld id="{7DC069BC-3668-4D11-87BB-4D6A27B75DF2}" type="datetime1">
              <a:rPr lang="en-GB" smtClean="0"/>
              <a:t>04/02/2023</a:t>
            </a:fld>
            <a:endParaRPr lang="en-GB"/>
          </a:p>
        </p:txBody>
      </p:sp>
      <p:sp>
        <p:nvSpPr>
          <p:cNvPr id="5" name="Footer Placeholder 4">
            <a:extLst>
              <a:ext uri="{FF2B5EF4-FFF2-40B4-BE49-F238E27FC236}">
                <a16:creationId xmlns:a16="http://schemas.microsoft.com/office/drawing/2014/main" id="{CC258FBE-4459-4035-8AB6-AB9AD73E72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18B014-1717-484F-A819-805DF0625A30}"/>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1890605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E02F78-5C8B-4DC4-B29C-52CEFD82F9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99920D-83EF-410B-A718-18BDDBCDCF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309F0E-9D60-415F-A3C6-D858519A7EEC}"/>
              </a:ext>
            </a:extLst>
          </p:cNvPr>
          <p:cNvSpPr>
            <a:spLocks noGrp="1"/>
          </p:cNvSpPr>
          <p:nvPr>
            <p:ph type="dt" sz="half" idx="10"/>
          </p:nvPr>
        </p:nvSpPr>
        <p:spPr/>
        <p:txBody>
          <a:bodyPr/>
          <a:lstStyle/>
          <a:p>
            <a:fld id="{A21ED166-E0C6-4CF0-ADA0-94E32C5F6090}" type="datetime1">
              <a:rPr lang="en-GB" smtClean="0"/>
              <a:t>04/02/2023</a:t>
            </a:fld>
            <a:endParaRPr lang="en-GB"/>
          </a:p>
        </p:txBody>
      </p:sp>
      <p:sp>
        <p:nvSpPr>
          <p:cNvPr id="5" name="Footer Placeholder 4">
            <a:extLst>
              <a:ext uri="{FF2B5EF4-FFF2-40B4-BE49-F238E27FC236}">
                <a16:creationId xmlns:a16="http://schemas.microsoft.com/office/drawing/2014/main" id="{DD6DC20A-9EB2-4E26-9A29-1957D54A7D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3BDDEA-9C12-4ACA-9DBC-BF228A5317CA}"/>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331331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8B3D-4B74-43EA-8B3F-0E74BDC800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5835EB-4D83-4D73-BA24-BAFC41AFC9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A50E85-3096-4ABD-A0D5-7549CF673CD1}"/>
              </a:ext>
            </a:extLst>
          </p:cNvPr>
          <p:cNvSpPr>
            <a:spLocks noGrp="1"/>
          </p:cNvSpPr>
          <p:nvPr>
            <p:ph type="dt" sz="half" idx="10"/>
          </p:nvPr>
        </p:nvSpPr>
        <p:spPr/>
        <p:txBody>
          <a:bodyPr/>
          <a:lstStyle/>
          <a:p>
            <a:fld id="{B082DC49-19F4-4E50-91D6-5CE9FD7ACC27}" type="datetime1">
              <a:rPr lang="en-GB" smtClean="0"/>
              <a:t>04/02/2023</a:t>
            </a:fld>
            <a:endParaRPr lang="en-GB"/>
          </a:p>
        </p:txBody>
      </p:sp>
      <p:sp>
        <p:nvSpPr>
          <p:cNvPr id="5" name="Footer Placeholder 4">
            <a:extLst>
              <a:ext uri="{FF2B5EF4-FFF2-40B4-BE49-F238E27FC236}">
                <a16:creationId xmlns:a16="http://schemas.microsoft.com/office/drawing/2014/main" id="{52FD718B-FE3C-4576-B851-4768BF3427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26C9B4-9F99-4B55-A393-3DC19EE5C986}"/>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3331713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ED1E9-35CC-4A1E-B214-D748DDE8E3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9D3C1C7-20CC-4E5C-A8DA-FCCBB39062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4BD49C-61A9-4340-8306-ECC8C4790499}"/>
              </a:ext>
            </a:extLst>
          </p:cNvPr>
          <p:cNvSpPr>
            <a:spLocks noGrp="1"/>
          </p:cNvSpPr>
          <p:nvPr>
            <p:ph type="dt" sz="half" idx="10"/>
          </p:nvPr>
        </p:nvSpPr>
        <p:spPr/>
        <p:txBody>
          <a:bodyPr/>
          <a:lstStyle/>
          <a:p>
            <a:fld id="{8A0F863C-4591-42A3-92E4-1F6892AFB816}" type="datetime1">
              <a:rPr lang="en-GB" smtClean="0"/>
              <a:t>04/02/2023</a:t>
            </a:fld>
            <a:endParaRPr lang="en-GB"/>
          </a:p>
        </p:txBody>
      </p:sp>
      <p:sp>
        <p:nvSpPr>
          <p:cNvPr id="5" name="Footer Placeholder 4">
            <a:extLst>
              <a:ext uri="{FF2B5EF4-FFF2-40B4-BE49-F238E27FC236}">
                <a16:creationId xmlns:a16="http://schemas.microsoft.com/office/drawing/2014/main" id="{C5CBC35F-E9EF-4E76-AE76-F1034EEFB2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F230AF-6484-4D67-96FF-D1927D894B58}"/>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348486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EF1B8-5B30-429B-9143-B9E4DFD9EB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8EB050-9E71-4186-9699-6A0636A123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11CEE6-B964-47FD-B6D1-0E9B67F57E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4E9756-CC0C-4731-9181-4520A4F5B5D3}"/>
              </a:ext>
            </a:extLst>
          </p:cNvPr>
          <p:cNvSpPr>
            <a:spLocks noGrp="1"/>
          </p:cNvSpPr>
          <p:nvPr>
            <p:ph type="dt" sz="half" idx="10"/>
          </p:nvPr>
        </p:nvSpPr>
        <p:spPr/>
        <p:txBody>
          <a:bodyPr/>
          <a:lstStyle/>
          <a:p>
            <a:fld id="{F81B6B67-D59A-4160-ACB8-9D3F8A6B53D5}" type="datetime1">
              <a:rPr lang="en-GB" smtClean="0"/>
              <a:t>04/02/2023</a:t>
            </a:fld>
            <a:endParaRPr lang="en-GB"/>
          </a:p>
        </p:txBody>
      </p:sp>
      <p:sp>
        <p:nvSpPr>
          <p:cNvPr id="6" name="Footer Placeholder 5">
            <a:extLst>
              <a:ext uri="{FF2B5EF4-FFF2-40B4-BE49-F238E27FC236}">
                <a16:creationId xmlns:a16="http://schemas.microsoft.com/office/drawing/2014/main" id="{1BCAFA15-B0DA-4389-A62B-78BDB4AABC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0168CE-CB8D-47A5-B1F8-CB2282E4A3E7}"/>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250181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F62A-39FF-4967-8B8C-A3B9D162A8C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A4C2C1-A84E-49CD-8621-2A09DED827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296EAE-CD27-4E4D-A6A3-D38922A473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5C2FFBC-F082-4FC9-9D66-815556395A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CE8E0B-E2CA-4C41-94F3-502FC7B1FC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0334841-CD2F-4D90-9C3E-BE57876B905B}"/>
              </a:ext>
            </a:extLst>
          </p:cNvPr>
          <p:cNvSpPr>
            <a:spLocks noGrp="1"/>
          </p:cNvSpPr>
          <p:nvPr>
            <p:ph type="dt" sz="half" idx="10"/>
          </p:nvPr>
        </p:nvSpPr>
        <p:spPr/>
        <p:txBody>
          <a:bodyPr/>
          <a:lstStyle/>
          <a:p>
            <a:fld id="{F9A4705A-04AB-40AF-98CE-4FD73D540AE8}" type="datetime1">
              <a:rPr lang="en-GB" smtClean="0"/>
              <a:t>04/02/2023</a:t>
            </a:fld>
            <a:endParaRPr lang="en-GB"/>
          </a:p>
        </p:txBody>
      </p:sp>
      <p:sp>
        <p:nvSpPr>
          <p:cNvPr id="8" name="Footer Placeholder 7">
            <a:extLst>
              <a:ext uri="{FF2B5EF4-FFF2-40B4-BE49-F238E27FC236}">
                <a16:creationId xmlns:a16="http://schemas.microsoft.com/office/drawing/2014/main" id="{0D24CF67-A440-4076-A119-99AE2F08E23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12770F-6EE1-45D4-B567-C32D6B9ABAF0}"/>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352675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97864-85BA-4507-BFA4-86DD2A0874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8CEDCAB-87FF-421D-AD0E-47602F474088}"/>
              </a:ext>
            </a:extLst>
          </p:cNvPr>
          <p:cNvSpPr>
            <a:spLocks noGrp="1"/>
          </p:cNvSpPr>
          <p:nvPr>
            <p:ph type="dt" sz="half" idx="10"/>
          </p:nvPr>
        </p:nvSpPr>
        <p:spPr/>
        <p:txBody>
          <a:bodyPr/>
          <a:lstStyle/>
          <a:p>
            <a:fld id="{BF23FBE9-DE45-431E-A3E4-A592CE5FCF46}" type="datetime1">
              <a:rPr lang="en-GB" smtClean="0"/>
              <a:t>04/02/2023</a:t>
            </a:fld>
            <a:endParaRPr lang="en-GB"/>
          </a:p>
        </p:txBody>
      </p:sp>
      <p:sp>
        <p:nvSpPr>
          <p:cNvPr id="4" name="Footer Placeholder 3">
            <a:extLst>
              <a:ext uri="{FF2B5EF4-FFF2-40B4-BE49-F238E27FC236}">
                <a16:creationId xmlns:a16="http://schemas.microsoft.com/office/drawing/2014/main" id="{C6DC63F5-400C-4279-96F5-6B20D6D0367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001E845-51DB-4D13-8074-D0717444DA6E}"/>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3078765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EDCC0E-85F2-4AAE-963D-9857888B7C1A}"/>
              </a:ext>
            </a:extLst>
          </p:cNvPr>
          <p:cNvSpPr>
            <a:spLocks noGrp="1"/>
          </p:cNvSpPr>
          <p:nvPr>
            <p:ph type="dt" sz="half" idx="10"/>
          </p:nvPr>
        </p:nvSpPr>
        <p:spPr/>
        <p:txBody>
          <a:bodyPr/>
          <a:lstStyle/>
          <a:p>
            <a:fld id="{88C86C29-06A1-4C25-BC01-00944946C2B4}" type="datetime1">
              <a:rPr lang="en-GB" smtClean="0"/>
              <a:t>04/02/2023</a:t>
            </a:fld>
            <a:endParaRPr lang="en-GB"/>
          </a:p>
        </p:txBody>
      </p:sp>
      <p:sp>
        <p:nvSpPr>
          <p:cNvPr id="3" name="Footer Placeholder 2">
            <a:extLst>
              <a:ext uri="{FF2B5EF4-FFF2-40B4-BE49-F238E27FC236}">
                <a16:creationId xmlns:a16="http://schemas.microsoft.com/office/drawing/2014/main" id="{D1026386-E85F-4EBF-B3F9-10C818E817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826671D-B8C2-46FA-93F2-F21A020DB613}"/>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2009477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C35F0-F307-453C-8B4B-42997C9403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B14190-6408-4233-88E2-D4A7CE2C59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21CC890-6D54-4534-AF60-50EC7AB4FF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C7E38-B452-40FD-976A-545069A8212A}"/>
              </a:ext>
            </a:extLst>
          </p:cNvPr>
          <p:cNvSpPr>
            <a:spLocks noGrp="1"/>
          </p:cNvSpPr>
          <p:nvPr>
            <p:ph type="dt" sz="half" idx="10"/>
          </p:nvPr>
        </p:nvSpPr>
        <p:spPr/>
        <p:txBody>
          <a:bodyPr/>
          <a:lstStyle/>
          <a:p>
            <a:fld id="{766224A2-EFC6-4FCC-9BBC-C4412F1046BA}" type="datetime1">
              <a:rPr lang="en-GB" smtClean="0"/>
              <a:t>04/02/2023</a:t>
            </a:fld>
            <a:endParaRPr lang="en-GB"/>
          </a:p>
        </p:txBody>
      </p:sp>
      <p:sp>
        <p:nvSpPr>
          <p:cNvPr id="6" name="Footer Placeholder 5">
            <a:extLst>
              <a:ext uri="{FF2B5EF4-FFF2-40B4-BE49-F238E27FC236}">
                <a16:creationId xmlns:a16="http://schemas.microsoft.com/office/drawing/2014/main" id="{0E31585B-C429-4054-A85F-8D136216FD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D9CDDC-CD04-412A-99BA-19087CE2F10E}"/>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1382044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35CC-A36E-4487-9C58-FDFF27E532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CBD2F07-5C70-4240-864A-A60F97AA76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075E117-2D88-4883-BB56-C1064C564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814CD-5F8D-42AC-AE2B-A245DFEBFB62}"/>
              </a:ext>
            </a:extLst>
          </p:cNvPr>
          <p:cNvSpPr>
            <a:spLocks noGrp="1"/>
          </p:cNvSpPr>
          <p:nvPr>
            <p:ph type="dt" sz="half" idx="10"/>
          </p:nvPr>
        </p:nvSpPr>
        <p:spPr/>
        <p:txBody>
          <a:bodyPr/>
          <a:lstStyle/>
          <a:p>
            <a:fld id="{97D69CE5-0C11-49D2-A633-4E5AC7F62C11}" type="datetime1">
              <a:rPr lang="en-GB" smtClean="0"/>
              <a:t>04/02/2023</a:t>
            </a:fld>
            <a:endParaRPr lang="en-GB"/>
          </a:p>
        </p:txBody>
      </p:sp>
      <p:sp>
        <p:nvSpPr>
          <p:cNvPr id="6" name="Footer Placeholder 5">
            <a:extLst>
              <a:ext uri="{FF2B5EF4-FFF2-40B4-BE49-F238E27FC236}">
                <a16:creationId xmlns:a16="http://schemas.microsoft.com/office/drawing/2014/main" id="{736AB68D-4443-40BE-84F2-8DC65DE937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B6600D-B5EA-48C4-AD45-3ACB0B5EFBEC}"/>
              </a:ext>
            </a:extLst>
          </p:cNvPr>
          <p:cNvSpPr>
            <a:spLocks noGrp="1"/>
          </p:cNvSpPr>
          <p:nvPr>
            <p:ph type="sldNum" sz="quarter" idx="12"/>
          </p:nvPr>
        </p:nvSpPr>
        <p:spPr/>
        <p:txBody>
          <a:bodyPr/>
          <a:lstStyle/>
          <a:p>
            <a:fld id="{38474BAD-8C3E-489A-B4B2-309A65736F3E}" type="slidenum">
              <a:rPr lang="en-GB" smtClean="0"/>
              <a:t>‹#›</a:t>
            </a:fld>
            <a:endParaRPr lang="en-GB"/>
          </a:p>
        </p:txBody>
      </p:sp>
    </p:spTree>
    <p:extLst>
      <p:ext uri="{BB962C8B-B14F-4D97-AF65-F5344CB8AC3E}">
        <p14:creationId xmlns:p14="http://schemas.microsoft.com/office/powerpoint/2010/main" val="3712048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6EB567-CE12-4BFD-BF3D-8F28CB38C7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D9E4B0-C678-4B5C-9833-EA44B62639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2DCB5C-E5BB-48F7-B5FF-09FF521C5D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225E8-2F46-4E61-A353-4DDB73C5140C}" type="datetime1">
              <a:rPr lang="en-GB" smtClean="0"/>
              <a:t>04/02/2023</a:t>
            </a:fld>
            <a:endParaRPr lang="en-GB"/>
          </a:p>
        </p:txBody>
      </p:sp>
      <p:sp>
        <p:nvSpPr>
          <p:cNvPr id="5" name="Footer Placeholder 4">
            <a:extLst>
              <a:ext uri="{FF2B5EF4-FFF2-40B4-BE49-F238E27FC236}">
                <a16:creationId xmlns:a16="http://schemas.microsoft.com/office/drawing/2014/main" id="{B978853D-C6D9-49E1-BD13-ABB544EB30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4A26EC4-0FD4-4C4C-A42B-C1024EE250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474BAD-8C3E-489A-B4B2-309A65736F3E}" type="slidenum">
              <a:rPr lang="en-GB" smtClean="0"/>
              <a:t>‹#›</a:t>
            </a:fld>
            <a:endParaRPr lang="en-GB"/>
          </a:p>
        </p:txBody>
      </p:sp>
    </p:spTree>
    <p:extLst>
      <p:ext uri="{BB962C8B-B14F-4D97-AF65-F5344CB8AC3E}">
        <p14:creationId xmlns:p14="http://schemas.microsoft.com/office/powerpoint/2010/main" val="438495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lle-tornquis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01AEB-9EC1-46C4-9524-311D765F0853}"/>
              </a:ext>
            </a:extLst>
          </p:cNvPr>
          <p:cNvSpPr>
            <a:spLocks noGrp="1"/>
          </p:cNvSpPr>
          <p:nvPr>
            <p:ph type="ctrTitle"/>
          </p:nvPr>
        </p:nvSpPr>
        <p:spPr/>
        <p:txBody>
          <a:bodyPr>
            <a:normAutofit fontScale="90000"/>
          </a:bodyPr>
          <a:lstStyle/>
          <a:p>
            <a:br>
              <a:rPr lang="en-GB" b="1" dirty="0">
                <a:latin typeface="Bodoni MT" panose="02070603080606020203" pitchFamily="18" charset="0"/>
              </a:rPr>
            </a:br>
            <a:r>
              <a:rPr lang="en-GB" b="1" dirty="0">
                <a:latin typeface="Bodoni MT" panose="02070603080606020203" pitchFamily="18" charset="0"/>
              </a:rPr>
              <a:t>Presentation to s</a:t>
            </a:r>
            <a:r>
              <a:rPr lang="en-GB" sz="6000" b="1" dirty="0">
                <a:latin typeface="Bodoni MT" panose="02070603080606020203" pitchFamily="18" charset="0"/>
              </a:rPr>
              <a:t>eminar on</a:t>
            </a:r>
            <a:br>
              <a:rPr lang="en-GB" b="1" dirty="0">
                <a:latin typeface="Bodoni MT" panose="02070603080606020203" pitchFamily="18" charset="0"/>
              </a:rPr>
            </a:br>
            <a:r>
              <a:rPr lang="en-GB" b="1" dirty="0">
                <a:latin typeface="Bodoni MT" panose="02070603080606020203" pitchFamily="18" charset="0"/>
              </a:rPr>
              <a:t>‘New Social Order: </a:t>
            </a:r>
            <a:br>
              <a:rPr lang="en-GB" sz="5000" b="1" dirty="0">
                <a:latin typeface="Bodoni MT" panose="02070603080606020203" pitchFamily="18" charset="0"/>
              </a:rPr>
            </a:br>
            <a:r>
              <a:rPr lang="en-GB" sz="4000" b="1" dirty="0">
                <a:latin typeface="Bodoni MT" panose="02070603080606020203" pitchFamily="18" charset="0"/>
              </a:rPr>
              <a:t>North-South Learnings’</a:t>
            </a:r>
          </a:p>
        </p:txBody>
      </p:sp>
      <p:sp>
        <p:nvSpPr>
          <p:cNvPr id="3" name="Subtitle 2">
            <a:extLst>
              <a:ext uri="{FF2B5EF4-FFF2-40B4-BE49-F238E27FC236}">
                <a16:creationId xmlns:a16="http://schemas.microsoft.com/office/drawing/2014/main" id="{D846D9EC-9CA8-4DA1-A208-1436F26DCE42}"/>
              </a:ext>
            </a:extLst>
          </p:cNvPr>
          <p:cNvSpPr>
            <a:spLocks noGrp="1"/>
          </p:cNvSpPr>
          <p:nvPr>
            <p:ph type="subTitle" idx="1"/>
          </p:nvPr>
        </p:nvSpPr>
        <p:spPr/>
        <p:txBody>
          <a:bodyPr>
            <a:normAutofit/>
          </a:bodyPr>
          <a:lstStyle/>
          <a:p>
            <a:r>
              <a:rPr lang="en-GB" sz="2000" b="1" dirty="0">
                <a:latin typeface="Bodoni MT" panose="02070603080606020203" pitchFamily="18" charset="0"/>
              </a:rPr>
              <a:t> Olle Törnquist</a:t>
            </a:r>
          </a:p>
          <a:p>
            <a:pPr>
              <a:spcBef>
                <a:spcPts val="0"/>
              </a:spcBef>
            </a:pPr>
            <a:r>
              <a:rPr lang="en-GB" sz="1000" b="1" dirty="0">
                <a:latin typeface="Bodoni MT" panose="02070603080606020203" pitchFamily="18" charset="0"/>
              </a:rPr>
              <a:t>(Prof. em. Politics &amp; Development, Univ. of Oslo; Res. Kungshamn, Sweden; </a:t>
            </a:r>
            <a:r>
              <a:rPr lang="en-US" sz="1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https://olle-tornquist.com</a:t>
            </a:r>
            <a:r>
              <a:rPr lang="en-GB" sz="1000" b="1" dirty="0">
                <a:latin typeface="Bodoni MT" panose="02070603080606020203" pitchFamily="18" charset="0"/>
              </a:rPr>
              <a:t>)</a:t>
            </a:r>
          </a:p>
          <a:p>
            <a:r>
              <a:rPr lang="en-GB" sz="2000" b="1" dirty="0">
                <a:latin typeface="Bodoni MT" panose="02070603080606020203" pitchFamily="18" charset="0"/>
              </a:rPr>
              <a:t>DIIS, </a:t>
            </a:r>
            <a:r>
              <a:rPr lang="en-GB" sz="2000" b="1" dirty="0" err="1">
                <a:latin typeface="Bodoni MT" panose="02070603080606020203" pitchFamily="18" charset="0"/>
              </a:rPr>
              <a:t>Cph</a:t>
            </a:r>
            <a:r>
              <a:rPr lang="en-GB" sz="2000" b="1" dirty="0">
                <a:latin typeface="Bodoni MT" panose="02070603080606020203" pitchFamily="18" charset="0"/>
              </a:rPr>
              <a:t>; February 1, 2023</a:t>
            </a:r>
          </a:p>
          <a:p>
            <a:endParaRPr lang="en-GB" sz="2000" b="1" dirty="0">
              <a:latin typeface="Bodoni MT" panose="02070603080606020203" pitchFamily="18" charset="0"/>
            </a:endParaRPr>
          </a:p>
        </p:txBody>
      </p:sp>
      <p:sp>
        <p:nvSpPr>
          <p:cNvPr id="6" name="Slide Number Placeholder 5">
            <a:extLst>
              <a:ext uri="{FF2B5EF4-FFF2-40B4-BE49-F238E27FC236}">
                <a16:creationId xmlns:a16="http://schemas.microsoft.com/office/drawing/2014/main" id="{BFF37CEF-54D8-405B-99DB-EB68293198A6}"/>
              </a:ext>
            </a:extLst>
          </p:cNvPr>
          <p:cNvSpPr>
            <a:spLocks noGrp="1"/>
          </p:cNvSpPr>
          <p:nvPr>
            <p:ph type="sldNum" sz="quarter" idx="12"/>
          </p:nvPr>
        </p:nvSpPr>
        <p:spPr/>
        <p:txBody>
          <a:bodyPr/>
          <a:lstStyle/>
          <a:p>
            <a:fld id="{38474BAD-8C3E-489A-B4B2-309A65736F3E}" type="slidenum">
              <a:rPr lang="en-GB" smtClean="0"/>
              <a:t>1</a:t>
            </a:fld>
            <a:endParaRPr lang="en-GB" dirty="0"/>
          </a:p>
        </p:txBody>
      </p:sp>
    </p:spTree>
    <p:extLst>
      <p:ext uri="{BB962C8B-B14F-4D97-AF65-F5344CB8AC3E}">
        <p14:creationId xmlns:p14="http://schemas.microsoft.com/office/powerpoint/2010/main" val="247916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C8155-7215-466B-A46E-522B91833562}"/>
              </a:ext>
            </a:extLst>
          </p:cNvPr>
          <p:cNvSpPr>
            <a:spLocks noGrp="1"/>
          </p:cNvSpPr>
          <p:nvPr>
            <p:ph type="title"/>
          </p:nvPr>
        </p:nvSpPr>
        <p:spPr/>
        <p:txBody>
          <a:bodyPr/>
          <a:lstStyle/>
          <a:p>
            <a:r>
              <a:rPr lang="en-GB" sz="4400" b="1" dirty="0">
                <a:latin typeface="Bodoni MT" panose="02070603080606020203" pitchFamily="18" charset="0"/>
                <a:cs typeface="Times New Roman" panose="02020603050405020304" pitchFamily="18" charset="0"/>
              </a:rPr>
              <a:t>Challenges and possibilities in the North</a:t>
            </a:r>
            <a:br>
              <a:rPr lang="en-GB" sz="4400" b="1" dirty="0">
                <a:latin typeface="Bodoni MT" panose="02070603080606020203"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C0FBF27D-D7A1-4A9A-9B3C-B951805F84C5}"/>
              </a:ext>
            </a:extLst>
          </p:cNvPr>
          <p:cNvSpPr>
            <a:spLocks noGrp="1"/>
          </p:cNvSpPr>
          <p:nvPr>
            <p:ph idx="1"/>
          </p:nvPr>
        </p:nvSpPr>
        <p:spPr>
          <a:xfrm>
            <a:off x="838200" y="1051560"/>
            <a:ext cx="10515600" cy="5697952"/>
          </a:xfrm>
        </p:spPr>
        <p:txBody>
          <a:bodyPr>
            <a:normAutofit fontScale="70000" lnSpcReduction="20000"/>
          </a:bodyPr>
          <a:lstStyle/>
          <a:p>
            <a:pPr marL="342900" indent="-342900">
              <a:buAutoNum type="arabicPeriod"/>
            </a:pPr>
            <a:r>
              <a:rPr lang="en-GB" dirty="0">
                <a:latin typeface="Bodoni MT" panose="02070603080606020203" pitchFamily="18" charset="0"/>
                <a:cs typeface="Times New Roman" panose="02020603050405020304" pitchFamily="18" charset="0"/>
              </a:rPr>
              <a:t>A</a:t>
            </a:r>
            <a:r>
              <a:rPr lang="en-GB" sz="2800" dirty="0">
                <a:latin typeface="Bodoni MT" panose="02070603080606020203" pitchFamily="18" charset="0"/>
                <a:cs typeface="Times New Roman" panose="02020603050405020304" pitchFamily="18" charset="0"/>
              </a:rPr>
              <a:t>ttempts to resume internationalism (Swe. 2012-&gt;) stumbled over the refugee crisis – caused by insufficient support for the Arab Spring. </a:t>
            </a:r>
            <a:r>
              <a:rPr lang="en-GB" dirty="0">
                <a:latin typeface="Bodoni MT" panose="02070603080606020203" pitchFamily="18" charset="0"/>
                <a:cs typeface="Times New Roman" panose="02020603050405020304" pitchFamily="18" charset="0"/>
              </a:rPr>
              <a:t>This strengthened the right wing nationalists. </a:t>
            </a:r>
            <a:endParaRPr lang="en-GB" sz="2800" dirty="0">
              <a:latin typeface="Bodoni MT" panose="02070603080606020203" pitchFamily="18" charset="0"/>
              <a:cs typeface="Times New Roman" panose="02020603050405020304" pitchFamily="18" charset="0"/>
            </a:endParaRPr>
          </a:p>
          <a:p>
            <a:pPr marL="342900" indent="-342900">
              <a:buAutoNum type="arabicPeriod"/>
            </a:pPr>
            <a:r>
              <a:rPr lang="en-GB" dirty="0">
                <a:latin typeface="Bodoni MT" panose="02070603080606020203" pitchFamily="18" charset="0"/>
                <a:cs typeface="Times New Roman" panose="02020603050405020304" pitchFamily="18" charset="0"/>
              </a:rPr>
              <a:t>Now tendency to abandon social democratic principles and adjusting to the right wing nationalism. There must be an international alternative! I’m looking forward to hear </a:t>
            </a:r>
            <a:r>
              <a:rPr lang="en-GB">
                <a:latin typeface="Bodoni MT" panose="02070603080606020203" pitchFamily="18" charset="0"/>
                <a:cs typeface="Times New Roman" panose="02020603050405020304" pitchFamily="18" charset="0"/>
              </a:rPr>
              <a:t>about yours, Pelle. </a:t>
            </a:r>
            <a:endParaRPr lang="en-GB" dirty="0">
              <a:latin typeface="Bodoni MT" panose="02070603080606020203" pitchFamily="18" charset="0"/>
              <a:cs typeface="Times New Roman" panose="02020603050405020304" pitchFamily="18" charset="0"/>
            </a:endParaRPr>
          </a:p>
          <a:p>
            <a:pPr marL="342900" indent="-342900">
              <a:buAutoNum type="arabicPeriod"/>
            </a:pPr>
            <a:r>
              <a:rPr lang="en-GB" dirty="0">
                <a:latin typeface="Bodoni MT" panose="02070603080606020203" pitchFamily="18" charset="0"/>
                <a:cs typeface="Times New Roman" panose="02020603050405020304" pitchFamily="18" charset="0"/>
              </a:rPr>
              <a:t>This is even more difficult because of the second adjustment to NATO’s priorities </a:t>
            </a:r>
          </a:p>
          <a:p>
            <a:pPr marL="342900" indent="-342900">
              <a:buAutoNum type="arabicPeriod"/>
            </a:pPr>
            <a:r>
              <a:rPr lang="en-GB" sz="2800" dirty="0">
                <a:latin typeface="Bodoni MT" panose="02070603080606020203" pitchFamily="18" charset="0"/>
                <a:cs typeface="Times New Roman" panose="02020603050405020304" pitchFamily="18" charset="0"/>
              </a:rPr>
              <a:t>The Russian aggression must be fought, </a:t>
            </a:r>
            <a:r>
              <a:rPr lang="en-GB" sz="2800" b="1" dirty="0">
                <a:latin typeface="Bodoni MT" panose="02070603080606020203" pitchFamily="18" charset="0"/>
                <a:cs typeface="Times New Roman" panose="02020603050405020304" pitchFamily="18" charset="0"/>
              </a:rPr>
              <a:t>but</a:t>
            </a:r>
            <a:r>
              <a:rPr lang="en-GB" sz="2800" dirty="0">
                <a:latin typeface="Bodoni MT" panose="02070603080606020203" pitchFamily="18" charset="0"/>
                <a:cs typeface="Times New Roman" panose="02020603050405020304" pitchFamily="18" charset="0"/>
              </a:rPr>
              <a:t> it is part of the global right wing nationalist reaction. And that was nourished by the weakness of the third wave of democracy in the context of neoliberalism. NATO is not the way to fight that! (E.g. in Turkey, Kurdistan)</a:t>
            </a:r>
          </a:p>
          <a:p>
            <a:pPr marL="342900" indent="-342900">
              <a:buAutoNum type="arabicPeriod"/>
            </a:pPr>
            <a:r>
              <a:rPr lang="en-GB" dirty="0">
                <a:latin typeface="Bodoni MT" panose="02070603080606020203" pitchFamily="18" charset="0"/>
                <a:cs typeface="Times New Roman" panose="02020603050405020304" pitchFamily="18" charset="0"/>
              </a:rPr>
              <a:t>The focus must be to contain the global right wing nationalism with more social democratic oriented internationalism, based on non-alignment and alliances with likeminded movements in the South, towards transformative reforms for green welfare-based development by democratic means and international regulation of trade and capital. </a:t>
            </a:r>
          </a:p>
          <a:p>
            <a:pPr marL="342900" indent="-342900">
              <a:buFont typeface="Arial" panose="020B0604020202020204" pitchFamily="34" charset="0"/>
              <a:buAutoNum type="arabicPeriod"/>
            </a:pPr>
            <a:r>
              <a:rPr lang="en-GB" dirty="0">
                <a:latin typeface="Bodoni MT" panose="02070603080606020203" pitchFamily="18" charset="0"/>
                <a:cs typeface="Times New Roman" panose="02020603050405020304" pitchFamily="18" charset="0"/>
              </a:rPr>
              <a:t>I would argue that Pelle’s (and Eric’s) emphasis on ‘bottom up’ may help some people in privileged contexts to escape the worst of the current tendencies. But while that is as attractive as democratic decentralisation and popular actions in Kerala, it is not a unifying and international enough roadmap to democratic socialism – it must be scaled up within unifying comprehensive transformative reforms, as initiated by the Kerala state under the pandemic.</a:t>
            </a:r>
          </a:p>
          <a:p>
            <a:pPr marL="342900" indent="-342900">
              <a:buFont typeface="Arial" panose="020B0604020202020204" pitchFamily="34" charset="0"/>
              <a:buAutoNum type="arabicPeriod"/>
            </a:pPr>
            <a:r>
              <a:rPr lang="en-GB" dirty="0">
                <a:latin typeface="Bodoni MT" panose="02070603080606020203" pitchFamily="18" charset="0"/>
                <a:cs typeface="Times New Roman" panose="02020603050405020304" pitchFamily="18" charset="0"/>
              </a:rPr>
              <a:t>Maybe a first step for us in Scandinavia could be to initiate a social democratic- oriented world forum to discuss challenges and options in this regard.</a:t>
            </a:r>
          </a:p>
        </p:txBody>
      </p:sp>
      <p:sp>
        <p:nvSpPr>
          <p:cNvPr id="6" name="Slide Number Placeholder 5">
            <a:extLst>
              <a:ext uri="{FF2B5EF4-FFF2-40B4-BE49-F238E27FC236}">
                <a16:creationId xmlns:a16="http://schemas.microsoft.com/office/drawing/2014/main" id="{BB1B9591-59A8-463B-8865-962FF2633EBE}"/>
              </a:ext>
            </a:extLst>
          </p:cNvPr>
          <p:cNvSpPr>
            <a:spLocks noGrp="1"/>
          </p:cNvSpPr>
          <p:nvPr>
            <p:ph type="sldNum" sz="quarter" idx="12"/>
          </p:nvPr>
        </p:nvSpPr>
        <p:spPr/>
        <p:txBody>
          <a:bodyPr/>
          <a:lstStyle/>
          <a:p>
            <a:fld id="{38474BAD-8C3E-489A-B4B2-309A65736F3E}" type="slidenum">
              <a:rPr lang="en-GB" smtClean="0"/>
              <a:t>10</a:t>
            </a:fld>
            <a:endParaRPr lang="en-GB"/>
          </a:p>
        </p:txBody>
      </p:sp>
    </p:spTree>
    <p:extLst>
      <p:ext uri="{BB962C8B-B14F-4D97-AF65-F5344CB8AC3E}">
        <p14:creationId xmlns:p14="http://schemas.microsoft.com/office/powerpoint/2010/main" val="1846417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2DAF3-A497-468F-BF37-DBC375CFD372}"/>
              </a:ext>
            </a:extLst>
          </p:cNvPr>
          <p:cNvSpPr>
            <a:spLocks noGrp="1"/>
          </p:cNvSpPr>
          <p:nvPr>
            <p:ph type="title"/>
          </p:nvPr>
        </p:nvSpPr>
        <p:spPr>
          <a:xfrm>
            <a:off x="838200" y="365126"/>
            <a:ext cx="10515600" cy="716795"/>
          </a:xfrm>
        </p:spPr>
        <p:txBody>
          <a:bodyPr/>
          <a:lstStyle/>
          <a:p>
            <a:pPr algn="ctr"/>
            <a:r>
              <a:rPr lang="en-GB" b="1" dirty="0">
                <a:latin typeface="Bodoni MT" panose="02070603080606020203" pitchFamily="18" charset="0"/>
              </a:rPr>
              <a:t>Historical points of view</a:t>
            </a:r>
          </a:p>
        </p:txBody>
      </p:sp>
      <p:sp>
        <p:nvSpPr>
          <p:cNvPr id="3" name="Content Placeholder 2">
            <a:extLst>
              <a:ext uri="{FF2B5EF4-FFF2-40B4-BE49-F238E27FC236}">
                <a16:creationId xmlns:a16="http://schemas.microsoft.com/office/drawing/2014/main" id="{9385B735-33EE-4662-811C-3BB37E41CEAB}"/>
              </a:ext>
            </a:extLst>
          </p:cNvPr>
          <p:cNvSpPr>
            <a:spLocks noGrp="1"/>
          </p:cNvSpPr>
          <p:nvPr>
            <p:ph idx="1"/>
          </p:nvPr>
        </p:nvSpPr>
        <p:spPr>
          <a:xfrm>
            <a:off x="838200" y="1162372"/>
            <a:ext cx="10515600" cy="5478652"/>
          </a:xfrm>
        </p:spPr>
        <p:txBody>
          <a:bodyPr>
            <a:normAutofit fontScale="77500" lnSpcReduction="20000"/>
          </a:bodyPr>
          <a:lstStyle/>
          <a:p>
            <a:r>
              <a:rPr lang="en-GB" dirty="0">
                <a:latin typeface="Bodoni MT" panose="02070603080606020203" pitchFamily="18" charset="0"/>
              </a:rPr>
              <a:t>We have much in common in this panel: In particular we seem to agree that the logics of capitalism are not dominating everything and that they may be altered gradually by democratic politics.</a:t>
            </a:r>
          </a:p>
          <a:p>
            <a:r>
              <a:rPr lang="en-GB" dirty="0">
                <a:latin typeface="Bodoni MT" panose="02070603080606020203" pitchFamily="18" charset="0"/>
              </a:rPr>
              <a:t>So with your permission, Pelle, I would say that we are all social democratic oriented.</a:t>
            </a:r>
          </a:p>
          <a:p>
            <a:r>
              <a:rPr lang="en-GB" dirty="0">
                <a:latin typeface="Bodoni MT" panose="02070603080606020203" pitchFamily="18" charset="0"/>
              </a:rPr>
              <a:t>Because Social Democracy in historical perspective is not the property of any particular parties, but a broad movement against the deterministic Marxist dogmas of inevitable crises of capitalism and the rise of socialism with a little help from enlightened revolutionaries.</a:t>
            </a:r>
          </a:p>
          <a:p>
            <a:r>
              <a:rPr lang="en-GB" dirty="0">
                <a:latin typeface="Bodoni MT" panose="02070603080606020203" pitchFamily="18" charset="0"/>
              </a:rPr>
              <a:t>So we are social democratically oriented as long as we adhere to </a:t>
            </a:r>
            <a:r>
              <a:rPr lang="en-GB" b="1" dirty="0">
                <a:latin typeface="Bodoni MT" panose="02070603080606020203" pitchFamily="18" charset="0"/>
              </a:rPr>
              <a:t>the kingpin that </a:t>
            </a:r>
            <a:r>
              <a:rPr lang="en-GB" b="1" i="1" dirty="0">
                <a:latin typeface="Bodoni MT" panose="02070603080606020203" pitchFamily="18" charset="0"/>
              </a:rPr>
              <a:t>it takes politics </a:t>
            </a:r>
            <a:r>
              <a:rPr lang="en-GB" b="1" dirty="0">
                <a:latin typeface="Bodoni MT" panose="02070603080606020203" pitchFamily="18" charset="0"/>
              </a:rPr>
              <a:t>to nourish democratic socialism not primarily with regard to ownership but in terms of (these days </a:t>
            </a:r>
            <a:r>
              <a:rPr lang="en-GB" b="1" i="1" dirty="0">
                <a:latin typeface="Bodoni MT" panose="02070603080606020203" pitchFamily="18" charset="0"/>
              </a:rPr>
              <a:t>‘sustainable</a:t>
            </a:r>
            <a:r>
              <a:rPr lang="en-GB" b="1" dirty="0">
                <a:latin typeface="Bodoni MT" panose="02070603080606020203" pitchFamily="18" charset="0"/>
              </a:rPr>
              <a:t>’) development based on as much social equity as possible </a:t>
            </a:r>
            <a:r>
              <a:rPr lang="en-GB" b="1" i="1" dirty="0">
                <a:latin typeface="Bodoni MT" panose="02070603080606020203" pitchFamily="18" charset="0"/>
              </a:rPr>
              <a:t>and</a:t>
            </a:r>
            <a:r>
              <a:rPr lang="en-GB" b="1" dirty="0">
                <a:latin typeface="Bodoni MT" panose="02070603080606020203" pitchFamily="18" charset="0"/>
              </a:rPr>
              <a:t> by way of democratic means – means which then remain to be disputed. </a:t>
            </a:r>
          </a:p>
          <a:p>
            <a:r>
              <a:rPr lang="en-GB" dirty="0">
                <a:latin typeface="Bodoni MT" panose="02070603080606020203" pitchFamily="18" charset="0"/>
              </a:rPr>
              <a:t>If parts of this essence tend to be abandoned (as they are now in at least my country by way of adjustment to nativist Swedish Democratic positions)</a:t>
            </a:r>
            <a:r>
              <a:rPr lang="en-GB" dirty="0">
                <a:latin typeface="Bodoni MT" panose="02070603080606020203" pitchFamily="18" charset="0"/>
                <a:sym typeface="Wingdings" panose="05000000000000000000" pitchFamily="2" charset="2"/>
              </a:rPr>
              <a:t>, then it’s not very </a:t>
            </a:r>
            <a:r>
              <a:rPr lang="en-GB" dirty="0">
                <a:latin typeface="Bodoni MT" panose="02070603080606020203" pitchFamily="18" charset="0"/>
              </a:rPr>
              <a:t>social democratic, even if that is the label of certain party. And if most of the essence is held on to even by actors calling themselves communists, as in Kerala,</a:t>
            </a:r>
            <a:r>
              <a:rPr lang="en-GB" dirty="0">
                <a:latin typeface="Bodoni MT" panose="02070603080606020203" pitchFamily="18" charset="0"/>
                <a:sym typeface="Wingdings" panose="05000000000000000000" pitchFamily="2" charset="2"/>
              </a:rPr>
              <a:t> then they are anyway</a:t>
            </a:r>
            <a:r>
              <a:rPr lang="en-GB" dirty="0">
                <a:latin typeface="Bodoni MT" panose="02070603080606020203" pitchFamily="18" charset="0"/>
              </a:rPr>
              <a:t> social democratic oriented.</a:t>
            </a:r>
          </a:p>
          <a:p>
            <a:r>
              <a:rPr lang="en-GB" dirty="0">
                <a:latin typeface="Bodoni MT" panose="02070603080606020203" pitchFamily="18" charset="0"/>
              </a:rPr>
              <a:t>So what are then the basics of the social democratic politics that remain to be disputed. </a:t>
            </a:r>
          </a:p>
        </p:txBody>
      </p:sp>
      <p:sp>
        <p:nvSpPr>
          <p:cNvPr id="6" name="Slide Number Placeholder 5">
            <a:extLst>
              <a:ext uri="{FF2B5EF4-FFF2-40B4-BE49-F238E27FC236}">
                <a16:creationId xmlns:a16="http://schemas.microsoft.com/office/drawing/2014/main" id="{99926D53-E789-40FF-A9DC-47CCE96B38C5}"/>
              </a:ext>
            </a:extLst>
          </p:cNvPr>
          <p:cNvSpPr>
            <a:spLocks noGrp="1"/>
          </p:cNvSpPr>
          <p:nvPr>
            <p:ph type="sldNum" sz="quarter" idx="12"/>
          </p:nvPr>
        </p:nvSpPr>
        <p:spPr/>
        <p:txBody>
          <a:bodyPr/>
          <a:lstStyle/>
          <a:p>
            <a:fld id="{38474BAD-8C3E-489A-B4B2-309A65736F3E}" type="slidenum">
              <a:rPr lang="en-GB" smtClean="0"/>
              <a:t>2</a:t>
            </a:fld>
            <a:endParaRPr lang="en-GB"/>
          </a:p>
        </p:txBody>
      </p:sp>
    </p:spTree>
    <p:extLst>
      <p:ext uri="{BB962C8B-B14F-4D97-AF65-F5344CB8AC3E}">
        <p14:creationId xmlns:p14="http://schemas.microsoft.com/office/powerpoint/2010/main" val="2033310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FF617-54F7-4933-B7AE-5555587CE113}"/>
              </a:ext>
            </a:extLst>
          </p:cNvPr>
          <p:cNvSpPr>
            <a:spLocks noGrp="1"/>
          </p:cNvSpPr>
          <p:nvPr>
            <p:ph type="title"/>
          </p:nvPr>
        </p:nvSpPr>
        <p:spPr>
          <a:xfrm>
            <a:off x="1024180" y="372875"/>
            <a:ext cx="10515600" cy="1153707"/>
          </a:xfrm>
        </p:spPr>
        <p:txBody>
          <a:bodyPr>
            <a:normAutofit/>
          </a:bodyPr>
          <a:lstStyle/>
          <a:p>
            <a:r>
              <a:rPr lang="en-GB" sz="3800" b="1" dirty="0">
                <a:latin typeface="Bodoni MT" panose="02070603080606020203" pitchFamily="18" charset="0"/>
              </a:rPr>
              <a:t>To begin with, and once again historically, social democratic politics rests on four pillars</a:t>
            </a:r>
          </a:p>
        </p:txBody>
      </p:sp>
      <p:sp>
        <p:nvSpPr>
          <p:cNvPr id="3" name="Content Placeholder 2">
            <a:extLst>
              <a:ext uri="{FF2B5EF4-FFF2-40B4-BE49-F238E27FC236}">
                <a16:creationId xmlns:a16="http://schemas.microsoft.com/office/drawing/2014/main" id="{356F11BE-8D7B-4D67-9747-BFFE119BA16D}"/>
              </a:ext>
            </a:extLst>
          </p:cNvPr>
          <p:cNvSpPr>
            <a:spLocks noGrp="1"/>
          </p:cNvSpPr>
          <p:nvPr>
            <p:ph idx="1"/>
          </p:nvPr>
        </p:nvSpPr>
        <p:spPr>
          <a:xfrm>
            <a:off x="838200" y="1697064"/>
            <a:ext cx="10515600" cy="4833276"/>
          </a:xfrm>
        </p:spPr>
        <p:txBody>
          <a:bodyPr>
            <a:normAutofit fontScale="62500" lnSpcReduction="20000"/>
          </a:bodyPr>
          <a:lstStyle/>
          <a:p>
            <a:pPr marL="0" indent="0">
              <a:buNone/>
            </a:pPr>
            <a:r>
              <a:rPr lang="en-GB" sz="3500" u="sng" dirty="0">
                <a:latin typeface="Bodoni MT" panose="02070603080606020203" pitchFamily="18" charset="0"/>
              </a:rPr>
              <a:t>Two capacity-pillars</a:t>
            </a:r>
          </a:p>
          <a:p>
            <a:pPr marL="514350" indent="-514350">
              <a:buAutoNum type="arabicPeriod"/>
            </a:pPr>
            <a:r>
              <a:rPr lang="en-GB" sz="3500" dirty="0">
                <a:latin typeface="Bodoni MT" panose="02070603080606020203" pitchFamily="18" charset="0"/>
              </a:rPr>
              <a:t>Broad democratic popular-interest collectivities    (e.g. unions, popular movements, action- and issue groups, and parties, all rooted in class- and related contradictions)</a:t>
            </a:r>
          </a:p>
          <a:p>
            <a:pPr marL="514350" indent="-514350">
              <a:spcAft>
                <a:spcPts val="1200"/>
              </a:spcAft>
              <a:buAutoNum type="arabicPeriod"/>
            </a:pPr>
            <a:r>
              <a:rPr lang="en-GB" sz="3500" dirty="0">
                <a:latin typeface="Bodoni MT" panose="02070603080606020203" pitchFamily="18" charset="0"/>
              </a:rPr>
              <a:t>Democratic links between the state and a society of equal citizens based on residence (not nativism, not indirect democracy via ethnic or religious communities, but </a:t>
            </a:r>
            <a:r>
              <a:rPr lang="en-GB" sz="3500" u="sng" dirty="0">
                <a:latin typeface="Bodoni MT" panose="02070603080606020203" pitchFamily="18" charset="0"/>
              </a:rPr>
              <a:t>direct</a:t>
            </a:r>
            <a:r>
              <a:rPr lang="en-GB" sz="3500" dirty="0">
                <a:latin typeface="Bodoni MT" panose="02070603080606020203" pitchFamily="18" charset="0"/>
              </a:rPr>
              <a:t> through citizens’ own parties and organisations, including via elections and participatory governance in public governance, where rules and regulations are applied by impartial administration and judiciary) </a:t>
            </a:r>
          </a:p>
          <a:p>
            <a:pPr marL="0" indent="0">
              <a:spcAft>
                <a:spcPts val="1200"/>
              </a:spcAft>
              <a:buNone/>
            </a:pPr>
            <a:r>
              <a:rPr lang="en-GB" sz="3500" u="sng" dirty="0">
                <a:latin typeface="Bodoni MT" panose="02070603080606020203" pitchFamily="18" charset="0"/>
              </a:rPr>
              <a:t>Two policy-pillars</a:t>
            </a:r>
          </a:p>
          <a:p>
            <a:pPr marL="514350" indent="-514350">
              <a:buAutoNum type="arabicPeriod" startAt="3"/>
            </a:pPr>
            <a:r>
              <a:rPr lang="en-GB" sz="3500" dirty="0">
                <a:latin typeface="Bodoni MT" panose="02070603080606020203" pitchFamily="18" charset="0"/>
              </a:rPr>
              <a:t>Social rights (+ rights in working life) and welfare as a basis for both well being and development (e.g. universal and impartial public reforms)</a:t>
            </a:r>
          </a:p>
          <a:p>
            <a:pPr marL="514350" indent="-514350">
              <a:buAutoNum type="arabicPeriod" startAt="3"/>
            </a:pPr>
            <a:r>
              <a:rPr lang="en-GB" sz="3500" dirty="0">
                <a:latin typeface="Bodoni MT" panose="02070603080606020203" pitchFamily="18" charset="0"/>
              </a:rPr>
              <a:t>Social pacts on (‘sustainable’) economic development between prime producers, labour and capital (as we Scandinavians know it well from the early 30’s)  </a:t>
            </a:r>
          </a:p>
          <a:p>
            <a:pPr marL="0" indent="0">
              <a:buNone/>
            </a:pPr>
            <a:endParaRPr lang="en-GB" dirty="0"/>
          </a:p>
        </p:txBody>
      </p:sp>
      <p:sp>
        <p:nvSpPr>
          <p:cNvPr id="6" name="Slide Number Placeholder 5">
            <a:extLst>
              <a:ext uri="{FF2B5EF4-FFF2-40B4-BE49-F238E27FC236}">
                <a16:creationId xmlns:a16="http://schemas.microsoft.com/office/drawing/2014/main" id="{A24E3843-371C-486F-81F4-A90933443BD3}"/>
              </a:ext>
            </a:extLst>
          </p:cNvPr>
          <p:cNvSpPr>
            <a:spLocks noGrp="1"/>
          </p:cNvSpPr>
          <p:nvPr>
            <p:ph type="sldNum" sz="quarter" idx="12"/>
          </p:nvPr>
        </p:nvSpPr>
        <p:spPr/>
        <p:txBody>
          <a:bodyPr/>
          <a:lstStyle/>
          <a:p>
            <a:fld id="{38474BAD-8C3E-489A-B4B2-309A65736F3E}" type="slidenum">
              <a:rPr lang="en-GB" smtClean="0"/>
              <a:t>3</a:t>
            </a:fld>
            <a:endParaRPr lang="en-GB"/>
          </a:p>
        </p:txBody>
      </p:sp>
    </p:spTree>
    <p:extLst>
      <p:ext uri="{BB962C8B-B14F-4D97-AF65-F5344CB8AC3E}">
        <p14:creationId xmlns:p14="http://schemas.microsoft.com/office/powerpoint/2010/main" val="32297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A71C4-EDA6-4D45-8C41-8D79658FF9BF}"/>
              </a:ext>
            </a:extLst>
          </p:cNvPr>
          <p:cNvSpPr>
            <a:spLocks noGrp="1"/>
          </p:cNvSpPr>
          <p:nvPr>
            <p:ph type="title"/>
          </p:nvPr>
        </p:nvSpPr>
        <p:spPr>
          <a:xfrm>
            <a:off x="838200" y="365126"/>
            <a:ext cx="10515600" cy="750752"/>
          </a:xfrm>
        </p:spPr>
        <p:txBody>
          <a:bodyPr>
            <a:normAutofit/>
          </a:bodyPr>
          <a:lstStyle/>
          <a:p>
            <a:r>
              <a:rPr lang="en-GB" sz="3100" b="1" dirty="0">
                <a:latin typeface="Bodoni MT" panose="02070603080606020203" pitchFamily="18" charset="0"/>
              </a:rPr>
              <a:t>Secondly, to get there, there are clusters of political strategies</a:t>
            </a:r>
          </a:p>
        </p:txBody>
      </p:sp>
      <p:sp>
        <p:nvSpPr>
          <p:cNvPr id="3" name="Content Placeholder 2">
            <a:extLst>
              <a:ext uri="{FF2B5EF4-FFF2-40B4-BE49-F238E27FC236}">
                <a16:creationId xmlns:a16="http://schemas.microsoft.com/office/drawing/2014/main" id="{4F88C512-71EE-4D0A-A1A7-ECC8964E5510}"/>
              </a:ext>
            </a:extLst>
          </p:cNvPr>
          <p:cNvSpPr>
            <a:spLocks noGrp="1"/>
          </p:cNvSpPr>
          <p:nvPr>
            <p:ph idx="1"/>
          </p:nvPr>
        </p:nvSpPr>
        <p:spPr>
          <a:xfrm>
            <a:off x="838200" y="1115878"/>
            <a:ext cx="10515600" cy="5742122"/>
          </a:xfrm>
        </p:spPr>
        <p:txBody>
          <a:bodyPr>
            <a:normAutofit fontScale="77500" lnSpcReduction="20000"/>
          </a:bodyPr>
          <a:lstStyle/>
          <a:p>
            <a:pPr marL="0" indent="0">
              <a:buNone/>
            </a:pPr>
            <a:r>
              <a:rPr lang="en-GB" dirty="0">
                <a:latin typeface="Bodoni MT" panose="02070603080606020203" pitchFamily="18" charset="0"/>
              </a:rPr>
              <a:t>The first four strategies, I think Olin Wright has put well:</a:t>
            </a:r>
          </a:p>
          <a:p>
            <a:pPr marL="514350" indent="-514350">
              <a:buAutoNum type="arabicPeriod"/>
            </a:pPr>
            <a:r>
              <a:rPr lang="en-GB" dirty="0">
                <a:latin typeface="Bodoni MT" panose="02070603080606020203" pitchFamily="18" charset="0"/>
              </a:rPr>
              <a:t>To win elections and </a:t>
            </a:r>
            <a:r>
              <a:rPr lang="en-GB" i="1" dirty="0">
                <a:latin typeface="Bodoni MT" panose="02070603080606020203" pitchFamily="18" charset="0"/>
              </a:rPr>
              <a:t>dismantle</a:t>
            </a:r>
            <a:r>
              <a:rPr lang="en-GB" dirty="0">
                <a:latin typeface="Bodoni MT" panose="02070603080606020203" pitchFamily="18" charset="0"/>
              </a:rPr>
              <a:t> elements of capitalism from top down (e.g. </a:t>
            </a:r>
            <a:r>
              <a:rPr lang="en-GB" u="sng" dirty="0">
                <a:latin typeface="Bodoni MT" panose="02070603080606020203" pitchFamily="18" charset="0"/>
              </a:rPr>
              <a:t>public</a:t>
            </a:r>
            <a:r>
              <a:rPr lang="en-GB" dirty="0">
                <a:latin typeface="Bodoni MT" panose="02070603080606020203" pitchFamily="18" charset="0"/>
              </a:rPr>
              <a:t> natural resources, health, schools, communications)</a:t>
            </a:r>
          </a:p>
          <a:p>
            <a:pPr marL="514350" indent="-514350">
              <a:buAutoNum type="arabicPeriod"/>
            </a:pPr>
            <a:r>
              <a:rPr lang="en-GB" i="1" dirty="0">
                <a:latin typeface="Bodoni MT" panose="02070603080606020203" pitchFamily="18" charset="0"/>
              </a:rPr>
              <a:t>To tame capitalism</a:t>
            </a:r>
            <a:r>
              <a:rPr lang="en-GB" dirty="0">
                <a:latin typeface="Bodoni MT" panose="02070603080606020203" pitchFamily="18" charset="0"/>
              </a:rPr>
              <a:t> with various reforms and regulations (e.g. unemployment and welfare schemes, consumer rights, rules to save the climate…)</a:t>
            </a:r>
          </a:p>
          <a:p>
            <a:pPr marL="514350" indent="-514350">
              <a:buAutoNum type="arabicPeriod"/>
            </a:pPr>
            <a:r>
              <a:rPr lang="en-GB" i="1" dirty="0">
                <a:latin typeface="Bodoni MT" panose="02070603080606020203" pitchFamily="18" charset="0"/>
              </a:rPr>
              <a:t>To fight</a:t>
            </a:r>
            <a:r>
              <a:rPr lang="en-GB" dirty="0">
                <a:latin typeface="Bodoni MT" panose="02070603080606020203" pitchFamily="18" charset="0"/>
              </a:rPr>
              <a:t> it from outside the state (e.g. unions, action groups…)</a:t>
            </a:r>
          </a:p>
          <a:p>
            <a:pPr marL="514350" indent="-514350">
              <a:buAutoNum type="arabicPeriod"/>
            </a:pPr>
            <a:r>
              <a:rPr lang="en-GB" i="1" dirty="0">
                <a:latin typeface="Bodoni MT" panose="02070603080606020203" pitchFamily="18" charset="0"/>
              </a:rPr>
              <a:t>To escape</a:t>
            </a:r>
            <a:r>
              <a:rPr lang="en-GB" dirty="0">
                <a:latin typeface="Bodoni MT" panose="02070603080606020203" pitchFamily="18" charset="0"/>
              </a:rPr>
              <a:t> it with non-capitalist ideas &amp; practices (e.g. self-help, self-management, cooperatives, alternative life-styles…)</a:t>
            </a:r>
          </a:p>
          <a:p>
            <a:pPr marL="0" indent="0">
              <a:buNone/>
            </a:pPr>
            <a:endParaRPr lang="en-GB" sz="400" dirty="0">
              <a:latin typeface="Bodoni MT" panose="02070603080606020203" pitchFamily="18" charset="0"/>
            </a:endParaRPr>
          </a:p>
          <a:p>
            <a:pPr marL="0" indent="0" algn="ctr">
              <a:buNone/>
            </a:pPr>
            <a:r>
              <a:rPr lang="en-GB" dirty="0">
                <a:latin typeface="Bodoni MT" panose="02070603080606020203" pitchFamily="18" charset="0"/>
              </a:rPr>
              <a:t>But somehow these four shall be combined. How and by whom? </a:t>
            </a:r>
          </a:p>
          <a:p>
            <a:pPr marL="0" indent="0" algn="ctr">
              <a:buNone/>
            </a:pPr>
            <a:r>
              <a:rPr lang="en-GB" dirty="0">
                <a:latin typeface="Bodoni MT" panose="02070603080606020203" pitchFamily="18" charset="0"/>
              </a:rPr>
              <a:t>THE FIFTH HISTORICAL STRATGY IS MISSING  </a:t>
            </a:r>
          </a:p>
          <a:p>
            <a:pPr marL="0" indent="0" algn="ctr">
              <a:buNone/>
            </a:pPr>
            <a:r>
              <a:rPr lang="en-GB" dirty="0">
                <a:latin typeface="Bodoni MT" panose="02070603080606020203" pitchFamily="18" charset="0"/>
              </a:rPr>
              <a:t>And when that </a:t>
            </a:r>
            <a:r>
              <a:rPr lang="en-GB" u="sng" dirty="0">
                <a:latin typeface="Bodoni MT" panose="02070603080606020203" pitchFamily="18" charset="0"/>
              </a:rPr>
              <a:t>is</a:t>
            </a:r>
            <a:r>
              <a:rPr lang="en-GB" dirty="0">
                <a:latin typeface="Bodoni MT" panose="02070603080606020203" pitchFamily="18" charset="0"/>
              </a:rPr>
              <a:t> missing, it opens for Blairist-like adjustment to neo-liberalism and attempts to tame a wolf rather than breeding it into a working dog; </a:t>
            </a:r>
            <a:r>
              <a:rPr lang="en-GB" b="1" dirty="0">
                <a:latin typeface="Bodoni MT" panose="02070603080606020203" pitchFamily="18" charset="0"/>
              </a:rPr>
              <a:t>or</a:t>
            </a:r>
            <a:r>
              <a:rPr lang="en-GB" dirty="0">
                <a:latin typeface="Bodoni MT" panose="02070603080606020203" pitchFamily="18" charset="0"/>
              </a:rPr>
              <a:t> it opens for not so democratic left-populist identity politics to unify people.</a:t>
            </a:r>
          </a:p>
          <a:p>
            <a:pPr marL="0" indent="0">
              <a:buNone/>
            </a:pPr>
            <a:r>
              <a:rPr lang="en-GB" i="1" dirty="0">
                <a:latin typeface="Bodoni MT" panose="02070603080606020203" pitchFamily="18" charset="0"/>
              </a:rPr>
              <a:t>5.   To transform capitalism</a:t>
            </a:r>
            <a:r>
              <a:rPr lang="en-GB" dirty="0">
                <a:latin typeface="Bodoni MT" panose="02070603080606020203" pitchFamily="18" charset="0"/>
              </a:rPr>
              <a:t> </a:t>
            </a:r>
            <a:r>
              <a:rPr lang="en-GB" i="1" dirty="0">
                <a:latin typeface="Bodoni MT" panose="02070603080606020203" pitchFamily="18" charset="0"/>
              </a:rPr>
              <a:t>with</a:t>
            </a:r>
            <a:r>
              <a:rPr lang="en-GB" dirty="0">
                <a:latin typeface="Bodoni MT" panose="02070603080606020203" pitchFamily="18" charset="0"/>
              </a:rPr>
              <a:t> a series of comprehensive reforms that step-by-step </a:t>
            </a:r>
            <a:r>
              <a:rPr lang="en-GB" u="sng" dirty="0">
                <a:latin typeface="Bodoni MT" panose="02070603080606020203" pitchFamily="18" charset="0"/>
              </a:rPr>
              <a:t>unify</a:t>
            </a:r>
            <a:r>
              <a:rPr lang="en-GB" dirty="0">
                <a:latin typeface="Bodoni MT" panose="02070603080606020203" pitchFamily="18" charset="0"/>
              </a:rPr>
              <a:t> people, increase their </a:t>
            </a:r>
            <a:r>
              <a:rPr lang="en-GB" u="sng" dirty="0">
                <a:latin typeface="Bodoni MT" panose="02070603080606020203" pitchFamily="18" charset="0"/>
              </a:rPr>
              <a:t>capacity</a:t>
            </a:r>
            <a:r>
              <a:rPr lang="en-GB" dirty="0">
                <a:latin typeface="Bodoni MT" panose="02070603080606020203" pitchFamily="18" charset="0"/>
              </a:rPr>
              <a:t> and </a:t>
            </a:r>
            <a:r>
              <a:rPr lang="en-GB" u="sng" dirty="0">
                <a:latin typeface="Bodoni MT" panose="02070603080606020203" pitchFamily="18" charset="0"/>
              </a:rPr>
              <a:t>change</a:t>
            </a:r>
            <a:r>
              <a:rPr lang="en-GB" dirty="0">
                <a:latin typeface="Bodoni MT" panose="02070603080606020203" pitchFamily="18" charset="0"/>
              </a:rPr>
              <a:t> society. (E.g. step-wise increasing control over production, not only via ownership (‘functional socialism-</a:t>
            </a:r>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aiming for the result); or ‘state-feminism’: combining feminist actions with supportive step-by-step reforms and regulations [e.g. women's right to education, work…Plus kindergartens, children benefits to mothers, not male heads of family, separate taxation…])</a:t>
            </a:r>
          </a:p>
          <a:p>
            <a:pPr marL="0" indent="0">
              <a:buNone/>
            </a:pPr>
            <a:endParaRPr lang="en-GB" dirty="0"/>
          </a:p>
        </p:txBody>
      </p:sp>
    </p:spTree>
    <p:extLst>
      <p:ext uri="{BB962C8B-B14F-4D97-AF65-F5344CB8AC3E}">
        <p14:creationId xmlns:p14="http://schemas.microsoft.com/office/powerpoint/2010/main" val="1300306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B6BD-68C5-4B22-89FC-2D107A35DBD9}"/>
              </a:ext>
            </a:extLst>
          </p:cNvPr>
          <p:cNvSpPr>
            <a:spLocks noGrp="1"/>
          </p:cNvSpPr>
          <p:nvPr>
            <p:ph type="title"/>
          </p:nvPr>
        </p:nvSpPr>
        <p:spPr>
          <a:xfrm>
            <a:off x="899652" y="365125"/>
            <a:ext cx="10454148" cy="1574288"/>
          </a:xfrm>
        </p:spPr>
        <p:txBody>
          <a:bodyPr>
            <a:normAutofit fontScale="90000"/>
          </a:bodyPr>
          <a:lstStyle/>
          <a:p>
            <a:br>
              <a:rPr lang="en-GB" sz="4000" b="1" dirty="0">
                <a:latin typeface="Bodoni MT" panose="02070603080606020203" pitchFamily="18" charset="0"/>
              </a:rPr>
            </a:br>
            <a:r>
              <a:rPr lang="en-GB" sz="4000" b="1" dirty="0">
                <a:latin typeface="Bodoni MT" panose="02070603080606020203" pitchFamily="18" charset="0"/>
              </a:rPr>
              <a:t>Moreover, there are three generations trying to raise the pillars by way of the strategies we talked of in different contexts</a:t>
            </a:r>
            <a:br>
              <a:rPr lang="en-GB" sz="4000" b="1" dirty="0">
                <a:latin typeface="Bodoni MT" panose="02070603080606020203" pitchFamily="18" charset="0"/>
              </a:rPr>
            </a:br>
            <a:endParaRPr lang="en-GB" sz="4000" b="1" dirty="0">
              <a:latin typeface="Bodoni MT" panose="02070603080606020203" pitchFamily="18" charset="0"/>
            </a:endParaRPr>
          </a:p>
        </p:txBody>
      </p:sp>
      <p:sp>
        <p:nvSpPr>
          <p:cNvPr id="3" name="Content Placeholder 2">
            <a:extLst>
              <a:ext uri="{FF2B5EF4-FFF2-40B4-BE49-F238E27FC236}">
                <a16:creationId xmlns:a16="http://schemas.microsoft.com/office/drawing/2014/main" id="{5C100A87-80BB-4243-A281-783692475F8C}"/>
              </a:ext>
            </a:extLst>
          </p:cNvPr>
          <p:cNvSpPr>
            <a:spLocks noGrp="1"/>
          </p:cNvSpPr>
          <p:nvPr>
            <p:ph idx="1"/>
          </p:nvPr>
        </p:nvSpPr>
        <p:spPr>
          <a:xfrm>
            <a:off x="838200" y="1939412"/>
            <a:ext cx="10515600" cy="4445889"/>
          </a:xfrm>
        </p:spPr>
        <p:txBody>
          <a:bodyPr>
            <a:normAutofit fontScale="77500" lnSpcReduction="20000"/>
          </a:bodyPr>
          <a:lstStyle/>
          <a:p>
            <a:pPr marL="514350" indent="-514350">
              <a:buAutoNum type="arabicPeriod"/>
            </a:pPr>
            <a:r>
              <a:rPr lang="en-GB" dirty="0">
                <a:latin typeface="Bodoni MT" panose="02070603080606020203" pitchFamily="18" charset="0"/>
              </a:rPr>
              <a:t>The generation shaped by the industrial revolution and onwards in the North</a:t>
            </a:r>
          </a:p>
          <a:p>
            <a:pPr marL="514350" indent="-514350">
              <a:buFont typeface="Arial" panose="020B0604020202020204" pitchFamily="34" charset="0"/>
              <a:buAutoNum type="arabicPeriod"/>
            </a:pPr>
            <a:r>
              <a:rPr lang="en-GB" dirty="0">
                <a:latin typeface="Bodoni MT" panose="02070603080606020203" pitchFamily="18" charset="0"/>
              </a:rPr>
              <a:t>The anti-fascist &amp; anti-racist, and especially the anti-colonial generation </a:t>
            </a:r>
          </a:p>
          <a:p>
            <a:pPr marL="514350" indent="-514350">
              <a:buFont typeface="Arial" panose="020B0604020202020204" pitchFamily="34" charset="0"/>
              <a:buAutoNum type="arabicPeriod"/>
            </a:pPr>
            <a:r>
              <a:rPr lang="en-GB" dirty="0">
                <a:latin typeface="Bodoni MT" panose="02070603080606020203" pitchFamily="18" charset="0"/>
              </a:rPr>
              <a:t>The generation shaped by the third liberal wave of democracy from the 1970s until recently. </a:t>
            </a:r>
          </a:p>
          <a:p>
            <a:pPr marL="0" indent="0">
              <a:buNone/>
            </a:pPr>
            <a:endParaRPr lang="en-GB" sz="2800" b="1" dirty="0">
              <a:latin typeface="Bodoni MT" panose="02070603080606020203" pitchFamily="18" charset="0"/>
            </a:endParaRPr>
          </a:p>
          <a:p>
            <a:r>
              <a:rPr lang="en-GB" b="1" dirty="0">
                <a:latin typeface="Bodoni MT" panose="02070603080606020203" pitchFamily="18" charset="0"/>
              </a:rPr>
              <a:t>F</a:t>
            </a:r>
            <a:r>
              <a:rPr lang="en-GB" sz="2800" b="1" dirty="0">
                <a:latin typeface="Bodoni MT" panose="02070603080606020203" pitchFamily="18" charset="0"/>
              </a:rPr>
              <a:t>or the 1st. generation, the pillars and strategies worked quite well, especially after WW 2.</a:t>
            </a:r>
          </a:p>
          <a:p>
            <a:r>
              <a:rPr lang="en-GB" b="1" dirty="0">
                <a:latin typeface="Bodoni MT" panose="02070603080606020203" pitchFamily="18" charset="0"/>
              </a:rPr>
              <a:t>I</a:t>
            </a:r>
            <a:r>
              <a:rPr lang="en-GB" sz="2800" b="1" dirty="0">
                <a:latin typeface="Bodoni MT" panose="02070603080606020203" pitchFamily="18" charset="0"/>
              </a:rPr>
              <a:t>nitially the pillars and strategies also severed the 2</a:t>
            </a:r>
            <a:r>
              <a:rPr lang="en-GB" sz="2800" b="1" baseline="30000" dirty="0">
                <a:latin typeface="Bodoni MT" panose="02070603080606020203" pitchFamily="18" charset="0"/>
              </a:rPr>
              <a:t>nd</a:t>
            </a:r>
            <a:r>
              <a:rPr lang="en-GB" sz="2800" b="1" dirty="0">
                <a:latin typeface="Bodoni MT" panose="02070603080606020203" pitchFamily="18" charset="0"/>
              </a:rPr>
              <a:t> generation well. </a:t>
            </a:r>
            <a:r>
              <a:rPr lang="en-GB" sz="2800" dirty="0">
                <a:latin typeface="Bodoni MT" panose="02070603080606020203" pitchFamily="18" charset="0"/>
              </a:rPr>
              <a:t>(Two of the showcases for example, were in the largest countries in the world: the Indian state of Kerala which in 1957 even got the first free and fairly elected communist led government; and Indonesia that had the probably largest peaceful popular movement in the world with a reformist communist party that was expected to win the next national elections scheduled for 1959.) </a:t>
            </a:r>
            <a:endParaRPr lang="en-GB" dirty="0">
              <a:latin typeface="Bodoni MT" panose="02070603080606020203" pitchFamily="18" charset="0"/>
            </a:endParaRPr>
          </a:p>
          <a:p>
            <a:r>
              <a:rPr lang="en-GB" sz="2800" b="1" dirty="0">
                <a:latin typeface="Bodoni MT" panose="02070603080606020203" pitchFamily="18" charset="0"/>
              </a:rPr>
              <a:t>But then there were problems for the 2</a:t>
            </a:r>
            <a:r>
              <a:rPr lang="en-GB" sz="2800" b="1" baseline="30000" dirty="0">
                <a:latin typeface="Bodoni MT" panose="02070603080606020203" pitchFamily="18" charset="0"/>
              </a:rPr>
              <a:t>nd</a:t>
            </a:r>
            <a:r>
              <a:rPr lang="en-GB" sz="2800" b="1" dirty="0">
                <a:latin typeface="Bodoni MT" panose="02070603080606020203" pitchFamily="18" charset="0"/>
              </a:rPr>
              <a:t> gen. in the South as well as for the 1</a:t>
            </a:r>
            <a:r>
              <a:rPr lang="en-GB" sz="2800" b="1" baseline="30000" dirty="0">
                <a:latin typeface="Bodoni MT" panose="02070603080606020203" pitchFamily="18" charset="0"/>
              </a:rPr>
              <a:t>st</a:t>
            </a:r>
            <a:r>
              <a:rPr lang="en-GB" sz="2800" b="1" dirty="0">
                <a:latin typeface="Bodoni MT" panose="02070603080606020203" pitchFamily="18" charset="0"/>
              </a:rPr>
              <a:t> generation in the North.</a:t>
            </a:r>
          </a:p>
          <a:p>
            <a:pPr marL="0" indent="0">
              <a:buNone/>
            </a:pPr>
            <a:endParaRPr lang="en-GB" dirty="0">
              <a:latin typeface="Bodoni MT" panose="02070603080606020203" pitchFamily="18" charset="0"/>
            </a:endParaRPr>
          </a:p>
        </p:txBody>
      </p:sp>
      <p:sp>
        <p:nvSpPr>
          <p:cNvPr id="6" name="Slide Number Placeholder 5">
            <a:extLst>
              <a:ext uri="{FF2B5EF4-FFF2-40B4-BE49-F238E27FC236}">
                <a16:creationId xmlns:a16="http://schemas.microsoft.com/office/drawing/2014/main" id="{7703B2B6-5142-487B-B693-90103996268B}"/>
              </a:ext>
            </a:extLst>
          </p:cNvPr>
          <p:cNvSpPr>
            <a:spLocks noGrp="1"/>
          </p:cNvSpPr>
          <p:nvPr>
            <p:ph type="sldNum" sz="quarter" idx="12"/>
          </p:nvPr>
        </p:nvSpPr>
        <p:spPr/>
        <p:txBody>
          <a:bodyPr/>
          <a:lstStyle/>
          <a:p>
            <a:fld id="{38474BAD-8C3E-489A-B4B2-309A65736F3E}" type="slidenum">
              <a:rPr lang="en-GB" smtClean="0"/>
              <a:t>5</a:t>
            </a:fld>
            <a:endParaRPr lang="en-GB"/>
          </a:p>
        </p:txBody>
      </p:sp>
    </p:spTree>
    <p:extLst>
      <p:ext uri="{BB962C8B-B14F-4D97-AF65-F5344CB8AC3E}">
        <p14:creationId xmlns:p14="http://schemas.microsoft.com/office/powerpoint/2010/main" val="3906785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D457A-D9E3-4FC3-876E-2EEF672F9727}"/>
              </a:ext>
            </a:extLst>
          </p:cNvPr>
          <p:cNvSpPr>
            <a:spLocks noGrp="1"/>
          </p:cNvSpPr>
          <p:nvPr>
            <p:ph idx="1"/>
          </p:nvPr>
        </p:nvSpPr>
        <p:spPr>
          <a:xfrm>
            <a:off x="838200" y="403860"/>
            <a:ext cx="10515600" cy="6042660"/>
          </a:xfrm>
        </p:spPr>
        <p:txBody>
          <a:bodyPr>
            <a:normAutofit fontScale="92500" lnSpcReduction="20000"/>
          </a:bodyPr>
          <a:lstStyle/>
          <a:p>
            <a:pPr marL="0" indent="0">
              <a:buNone/>
            </a:pPr>
            <a:r>
              <a:rPr lang="en-GB" b="1" dirty="0">
                <a:latin typeface="Bodoni MT" panose="02070603080606020203" pitchFamily="18" charset="0"/>
              </a:rPr>
              <a:t>FIRST THE PROBLEMS IN THE SOUTH may be summarised</a:t>
            </a:r>
          </a:p>
          <a:p>
            <a:pPr marL="514350" indent="-514350">
              <a:buAutoNum type="arabicPeriod"/>
            </a:pPr>
            <a:endParaRPr lang="en-GB" dirty="0">
              <a:latin typeface="Bodoni MT" panose="02070603080606020203" pitchFamily="18" charset="0"/>
            </a:endParaRPr>
          </a:p>
          <a:p>
            <a:pPr marL="514350" indent="-514350">
              <a:buAutoNum type="arabicPeriod"/>
            </a:pPr>
            <a:r>
              <a:rPr lang="en-GB" dirty="0">
                <a:latin typeface="Bodoni MT" panose="02070603080606020203" pitchFamily="18" charset="0"/>
              </a:rPr>
              <a:t>No support for inclusive development &amp; democracy, as in post WW II Europe. </a:t>
            </a:r>
            <a:r>
              <a:rPr lang="en-GB" dirty="0">
                <a:latin typeface="Bodoni MT" panose="02070603080606020203" pitchFamily="18" charset="0"/>
                <a:sym typeface="Wingdings" panose="05000000000000000000" pitchFamily="2" charset="2"/>
              </a:rPr>
              <a:t>So</a:t>
            </a:r>
            <a:r>
              <a:rPr lang="en-GB" dirty="0">
                <a:latin typeface="Bodoni MT" panose="02070603080606020203" pitchFamily="18" charset="0"/>
              </a:rPr>
              <a:t> uneven development &amp; fragmented class structure &amp; and no basis for welfare state &amp; social growth pacts.</a:t>
            </a:r>
          </a:p>
          <a:p>
            <a:pPr marL="514350" indent="-514350">
              <a:buAutoNum type="arabicPeriod"/>
            </a:pPr>
            <a:r>
              <a:rPr lang="en-GB" dirty="0">
                <a:latin typeface="Bodoni MT" panose="02070603080606020203" pitchFamily="18" charset="0"/>
              </a:rPr>
              <a:t>Most seriously, by the late 1950’s, both sides of the Cold War deprioritised democracy to fight US-imperialism++ or communism++.</a:t>
            </a:r>
          </a:p>
          <a:p>
            <a:pPr marL="0" indent="-252000">
              <a:buNone/>
            </a:pPr>
            <a:endParaRPr lang="en-GB" dirty="0">
              <a:latin typeface="Bodoni MT" panose="02070603080606020203" pitchFamily="18" charset="0"/>
            </a:endParaRPr>
          </a:p>
          <a:p>
            <a:pPr marL="0" indent="-252000">
              <a:buNone/>
            </a:pPr>
            <a:r>
              <a:rPr lang="en-GB" dirty="0">
                <a:latin typeface="Bodoni MT" panose="02070603080606020203" pitchFamily="18" charset="0"/>
              </a:rPr>
              <a:t>(The democratic showcase of Indonesia was worst, where the </a:t>
            </a:r>
            <a:r>
              <a:rPr lang="en-GB" u="sng" dirty="0">
                <a:latin typeface="Bodoni MT" panose="02070603080606020203" pitchFamily="18" charset="0"/>
              </a:rPr>
              <a:t>minority</a:t>
            </a:r>
            <a:r>
              <a:rPr lang="en-GB" dirty="0">
                <a:latin typeface="Bodoni MT" panose="02070603080606020203" pitchFamily="18" charset="0"/>
              </a:rPr>
              <a:t>-leftists gave up democracy in favour of military supported ‘politics of order’, and  the </a:t>
            </a:r>
            <a:r>
              <a:rPr lang="en-GB" u="sng" dirty="0">
                <a:latin typeface="Bodoni MT" panose="02070603080606020203" pitchFamily="18" charset="0"/>
              </a:rPr>
              <a:t>majority</a:t>
            </a:r>
            <a:r>
              <a:rPr lang="en-GB" dirty="0">
                <a:latin typeface="Bodoni MT" panose="02070603080606020203" pitchFamily="18" charset="0"/>
              </a:rPr>
              <a:t>-leftists gave up to left-populist “Guided Democracy” with increasing military control and no chances to contain it because of very reduced democratic means. The result was total elimination and genocide. There were similar autocratisation all around the Global South, often called ‘middle class coups’.  However, the other democratic showcase Kerala, was an exception that stood tall and proved the fundamental importance of saving democracy to move ahead.)</a:t>
            </a:r>
          </a:p>
          <a:p>
            <a:endParaRPr lang="en-GB" dirty="0"/>
          </a:p>
        </p:txBody>
      </p:sp>
      <p:sp>
        <p:nvSpPr>
          <p:cNvPr id="4" name="Slide Number Placeholder 3">
            <a:extLst>
              <a:ext uri="{FF2B5EF4-FFF2-40B4-BE49-F238E27FC236}">
                <a16:creationId xmlns:a16="http://schemas.microsoft.com/office/drawing/2014/main" id="{7644E022-0991-49EF-BE56-DD5EA60F0CA1}"/>
              </a:ext>
            </a:extLst>
          </p:cNvPr>
          <p:cNvSpPr>
            <a:spLocks noGrp="1"/>
          </p:cNvSpPr>
          <p:nvPr>
            <p:ph type="sldNum" sz="quarter" idx="12"/>
          </p:nvPr>
        </p:nvSpPr>
        <p:spPr/>
        <p:txBody>
          <a:bodyPr/>
          <a:lstStyle/>
          <a:p>
            <a:fld id="{38474BAD-8C3E-489A-B4B2-309A65736F3E}" type="slidenum">
              <a:rPr lang="en-GB" smtClean="0"/>
              <a:t>6</a:t>
            </a:fld>
            <a:endParaRPr lang="en-GB"/>
          </a:p>
        </p:txBody>
      </p:sp>
    </p:spTree>
    <p:extLst>
      <p:ext uri="{BB962C8B-B14F-4D97-AF65-F5344CB8AC3E}">
        <p14:creationId xmlns:p14="http://schemas.microsoft.com/office/powerpoint/2010/main" val="3027291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C6AAA-EE66-4CA2-80FC-941411A05A97}"/>
              </a:ext>
            </a:extLst>
          </p:cNvPr>
          <p:cNvSpPr>
            <a:spLocks noGrp="1"/>
          </p:cNvSpPr>
          <p:nvPr>
            <p:ph idx="1"/>
          </p:nvPr>
        </p:nvSpPr>
        <p:spPr>
          <a:xfrm>
            <a:off x="820119" y="232475"/>
            <a:ext cx="10515600" cy="6431796"/>
          </a:xfrm>
        </p:spPr>
        <p:txBody>
          <a:bodyPr>
            <a:normAutofit fontScale="85000" lnSpcReduction="10000"/>
          </a:bodyPr>
          <a:lstStyle/>
          <a:p>
            <a:pPr marL="0" indent="0">
              <a:buNone/>
            </a:pPr>
            <a:r>
              <a:rPr lang="en-GB" b="1" dirty="0">
                <a:latin typeface="Bodoni MT" panose="02070603080606020203" pitchFamily="18" charset="0"/>
              </a:rPr>
              <a:t>THEN THERE WERE PROBLEMS GLOBALLY &amp; IN THE NORTH TOO</a:t>
            </a:r>
          </a:p>
          <a:p>
            <a:r>
              <a:rPr lang="en-GB" dirty="0">
                <a:latin typeface="Bodoni MT" panose="02070603080606020203" pitchFamily="18" charset="0"/>
              </a:rPr>
              <a:t>End of Bretton Woods regulations of capital mobility 1971, rise of neo-liberalism, authoritarian E-Asian development states &amp; OPEC’s oil price hike.    </a:t>
            </a:r>
          </a:p>
          <a:p>
            <a:r>
              <a:rPr lang="en-GB" dirty="0">
                <a:latin typeface="Bodoni MT" panose="02070603080606020203" pitchFamily="18" charset="0"/>
              </a:rPr>
              <a:t>It was THIS, I would suggest, (less than ownership, Pelle…) that </a:t>
            </a:r>
            <a:r>
              <a:rPr lang="en-GB" dirty="0">
                <a:latin typeface="Bodoni MT" panose="02070603080606020203" pitchFamily="18" charset="0"/>
                <a:sym typeface="Wingdings" panose="05000000000000000000" pitchFamily="2" charset="2"/>
              </a:rPr>
              <a:t>u</a:t>
            </a:r>
            <a:r>
              <a:rPr lang="en-GB" dirty="0">
                <a:latin typeface="Bodoni MT" panose="02070603080606020203" pitchFamily="18" charset="0"/>
              </a:rPr>
              <a:t>ndermined northern Social Democracy, </a:t>
            </a:r>
            <a:r>
              <a:rPr lang="en-GB" u="sng" dirty="0">
                <a:latin typeface="Bodoni MT" panose="02070603080606020203" pitchFamily="18" charset="0"/>
              </a:rPr>
              <a:t>and</a:t>
            </a:r>
            <a:r>
              <a:rPr lang="en-GB" dirty="0">
                <a:latin typeface="Bodoni MT" panose="02070603080606020203" pitchFamily="18" charset="0"/>
              </a:rPr>
              <a:t> its interest in anti-imperial nationalism </a:t>
            </a:r>
            <a:r>
              <a:rPr lang="en-GB" dirty="0" err="1">
                <a:latin typeface="Bodoni MT" panose="02070603080606020203" pitchFamily="18" charset="0"/>
              </a:rPr>
              <a:t>a’la</a:t>
            </a:r>
            <a:r>
              <a:rPr lang="en-GB" dirty="0">
                <a:latin typeface="Bodoni MT" panose="02070603080606020203" pitchFamily="18" charset="0"/>
              </a:rPr>
              <a:t> Olof Palme to contain the cold war and “big-states- and capital” to thus be able to decide on and implement social democratic oriented politics in independent countries. So the rational for the North-South link was weakened.</a:t>
            </a:r>
          </a:p>
          <a:p>
            <a:r>
              <a:rPr lang="en-GB" dirty="0">
                <a:latin typeface="Bodoni MT" panose="02070603080606020203" pitchFamily="18" charset="0"/>
              </a:rPr>
              <a:t>‘Palme, Brandt tried to globalise Social Democracy with NIEO &amp;   ‘North South Partnership’. But failed. So the field was open for global neo-liberalism.</a:t>
            </a:r>
          </a:p>
          <a:p>
            <a:r>
              <a:rPr lang="en-GB" dirty="0">
                <a:latin typeface="Bodoni MT" panose="02070603080606020203" pitchFamily="18" charset="0"/>
              </a:rPr>
              <a:t>Gorbachev also failed to reform USSR, which imploded.</a:t>
            </a:r>
          </a:p>
          <a:p>
            <a:r>
              <a:rPr lang="en-GB" dirty="0">
                <a:latin typeface="Bodoni MT" panose="02070603080606020203" pitchFamily="18" charset="0"/>
              </a:rPr>
              <a:t>‘Blairist social democrats opted instead for ‘structural adjustment’ and a ‘third way’ – ‘Social Democracy light’, in one country, without partners in the South. </a:t>
            </a:r>
          </a:p>
          <a:p>
            <a:r>
              <a:rPr lang="en-GB" dirty="0">
                <a:latin typeface="Bodoni MT" panose="02070603080606020203" pitchFamily="18" charset="0"/>
              </a:rPr>
              <a:t>Vulnerable sections of people were thus affected by deindustrialisation, precarious work conditions, weaker welfare </a:t>
            </a:r>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 </a:t>
            </a:r>
            <a:r>
              <a:rPr lang="en-GB" u="sng" dirty="0" err="1">
                <a:latin typeface="Bodoni MT" panose="02070603080606020203" pitchFamily="18" charset="0"/>
              </a:rPr>
              <a:t>insequrity</a:t>
            </a:r>
            <a:r>
              <a:rPr lang="en-GB" dirty="0">
                <a:latin typeface="Bodoni MT" panose="02070603080606020203" pitchFamily="18" charset="0"/>
              </a:rPr>
              <a:t> + more inequalities. </a:t>
            </a:r>
          </a:p>
          <a:p>
            <a:r>
              <a:rPr lang="en-GB" dirty="0">
                <a:latin typeface="Bodoni MT" panose="02070603080606020203" pitchFamily="18" charset="0"/>
              </a:rPr>
              <a:t>Leftist social democrats weak, also quite insular &amp; short of viable alternatives.</a:t>
            </a:r>
          </a:p>
          <a:p>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confusion and disillusion and the rise of right wing nationalist reaction and adjustment to it. Now even in Sweden, &amp; worst, Putin’s war.</a:t>
            </a:r>
          </a:p>
          <a:p>
            <a:pPr marL="0" indent="0">
              <a:buNone/>
            </a:pPr>
            <a:endParaRPr lang="en-GB" b="1" dirty="0">
              <a:latin typeface="Bodoni MT" panose="02070603080606020203" pitchFamily="18" charset="0"/>
            </a:endParaRPr>
          </a:p>
          <a:p>
            <a:pPr marL="0" indent="0">
              <a:buNone/>
            </a:pPr>
            <a:endParaRPr lang="en-GB" dirty="0"/>
          </a:p>
        </p:txBody>
      </p:sp>
      <p:sp>
        <p:nvSpPr>
          <p:cNvPr id="8" name="Slide Number Placeholder 7">
            <a:extLst>
              <a:ext uri="{FF2B5EF4-FFF2-40B4-BE49-F238E27FC236}">
                <a16:creationId xmlns:a16="http://schemas.microsoft.com/office/drawing/2014/main" id="{E5829B99-E10C-4B82-991F-14CD4A601442}"/>
              </a:ext>
            </a:extLst>
          </p:cNvPr>
          <p:cNvSpPr>
            <a:spLocks noGrp="1"/>
          </p:cNvSpPr>
          <p:nvPr>
            <p:ph type="sldNum" sz="quarter" idx="12"/>
          </p:nvPr>
        </p:nvSpPr>
        <p:spPr/>
        <p:txBody>
          <a:bodyPr/>
          <a:lstStyle/>
          <a:p>
            <a:fld id="{38474BAD-8C3E-489A-B4B2-309A65736F3E}" type="slidenum">
              <a:rPr lang="en-GB" smtClean="0"/>
              <a:t>7</a:t>
            </a:fld>
            <a:endParaRPr lang="en-GB"/>
          </a:p>
        </p:txBody>
      </p:sp>
    </p:spTree>
    <p:extLst>
      <p:ext uri="{BB962C8B-B14F-4D97-AF65-F5344CB8AC3E}">
        <p14:creationId xmlns:p14="http://schemas.microsoft.com/office/powerpoint/2010/main" val="70395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37799-4647-4321-B0BB-1D3CDD27FE94}"/>
              </a:ext>
            </a:extLst>
          </p:cNvPr>
          <p:cNvSpPr>
            <a:spLocks noGrp="1"/>
          </p:cNvSpPr>
          <p:nvPr>
            <p:ph type="title"/>
          </p:nvPr>
        </p:nvSpPr>
        <p:spPr/>
        <p:txBody>
          <a:bodyPr>
            <a:normAutofit fontScale="90000"/>
          </a:bodyPr>
          <a:lstStyle/>
          <a:p>
            <a:pPr algn="ctr"/>
            <a:r>
              <a:rPr lang="en-GB" sz="3800" b="1" dirty="0">
                <a:latin typeface="Bodoni MT" panose="02070603080606020203" pitchFamily="18" charset="0"/>
              </a:rPr>
              <a:t>Meanwhile, new opening with third wave of democracy </a:t>
            </a:r>
            <a:br>
              <a:rPr lang="en-GB" sz="4000" b="1" dirty="0">
                <a:latin typeface="Bodoni MT" panose="02070603080606020203" pitchFamily="18" charset="0"/>
              </a:rPr>
            </a:br>
            <a:r>
              <a:rPr lang="en-GB" sz="2900" b="1" dirty="0">
                <a:latin typeface="Bodoni MT" panose="02070603080606020203" pitchFamily="18" charset="0"/>
              </a:rPr>
              <a:t>(</a:t>
            </a:r>
            <a:r>
              <a:rPr lang="en-GB" sz="2200" b="1" dirty="0">
                <a:latin typeface="Bodoni MT" panose="02070603080606020203" pitchFamily="18" charset="0"/>
              </a:rPr>
              <a:t>Background: Vietnam won 1975, successful anti-Portuguese colonialism </a:t>
            </a:r>
            <a:r>
              <a:rPr lang="en-GB" sz="2200" b="1" dirty="0">
                <a:latin typeface="Bodoni MT" panose="02070603080606020203" pitchFamily="18" charset="0"/>
                <a:sym typeface="Wingdings" panose="05000000000000000000" pitchFamily="2" charset="2"/>
              </a:rPr>
              <a:t></a:t>
            </a:r>
            <a:r>
              <a:rPr lang="en-GB" sz="2200" b="1" dirty="0">
                <a:latin typeface="Bodoni MT" panose="02070603080606020203" pitchFamily="18" charset="0"/>
              </a:rPr>
              <a:t> anti-fascism Portugal Plus Spain, and Greece. AND </a:t>
            </a:r>
            <a:r>
              <a:rPr lang="en-GB" sz="2200" b="1" u="sng" dirty="0">
                <a:latin typeface="Bodoni MT" panose="02070603080606020203" pitchFamily="18" charset="0"/>
              </a:rPr>
              <a:t>negotiated</a:t>
            </a:r>
            <a:r>
              <a:rPr lang="en-GB" sz="2200" b="1" dirty="0">
                <a:latin typeface="Bodoni MT" panose="02070603080606020203" pitchFamily="18" charset="0"/>
              </a:rPr>
              <a:t> transitions to democracy &amp; fall of the wall 89)</a:t>
            </a:r>
          </a:p>
        </p:txBody>
      </p:sp>
      <p:sp>
        <p:nvSpPr>
          <p:cNvPr id="3" name="Content Placeholder 2">
            <a:extLst>
              <a:ext uri="{FF2B5EF4-FFF2-40B4-BE49-F238E27FC236}">
                <a16:creationId xmlns:a16="http://schemas.microsoft.com/office/drawing/2014/main" id="{77E20F0B-8F3A-40D3-9B49-7C3C037B670B}"/>
              </a:ext>
            </a:extLst>
          </p:cNvPr>
          <p:cNvSpPr>
            <a:spLocks noGrp="1"/>
          </p:cNvSpPr>
          <p:nvPr>
            <p:ph idx="1"/>
          </p:nvPr>
        </p:nvSpPr>
        <p:spPr>
          <a:xfrm>
            <a:off x="838200" y="1690688"/>
            <a:ext cx="10515600" cy="5004579"/>
          </a:xfrm>
        </p:spPr>
        <p:txBody>
          <a:bodyPr>
            <a:normAutofit fontScale="77500" lnSpcReduction="20000"/>
          </a:bodyPr>
          <a:lstStyle/>
          <a:p>
            <a:pPr marL="0" indent="0">
              <a:buNone/>
            </a:pPr>
            <a:r>
              <a:rPr lang="en-GB" b="1" dirty="0">
                <a:latin typeface="Bodoni MT" panose="02070603080606020203" pitchFamily="18" charset="0"/>
                <a:sym typeface="Wingdings" panose="05000000000000000000" pitchFamily="2" charset="2"/>
              </a:rPr>
              <a:t></a:t>
            </a:r>
            <a:r>
              <a:rPr lang="en-GB" b="1" dirty="0">
                <a:latin typeface="Bodoni MT" panose="02070603080606020203" pitchFamily="18" charset="0"/>
              </a:rPr>
              <a:t>Window of opportunity in the Global South – </a:t>
            </a:r>
            <a:r>
              <a:rPr lang="en-GB" b="1" u="sng" dirty="0">
                <a:latin typeface="Bodoni MT" panose="02070603080606020203" pitchFamily="18" charset="0"/>
              </a:rPr>
              <a:t>BUT</a:t>
            </a:r>
            <a:r>
              <a:rPr lang="en-GB" b="1" dirty="0">
                <a:latin typeface="Bodoni MT" panose="02070603080606020203" pitchFamily="18" charset="0"/>
              </a:rPr>
              <a:t>:</a:t>
            </a:r>
          </a:p>
          <a:p>
            <a:pPr marL="514350" indent="-514350">
              <a:buAutoNum type="arabicPeriod"/>
            </a:pPr>
            <a:r>
              <a:rPr lang="en-GB" dirty="0">
                <a:latin typeface="Bodoni MT" panose="02070603080606020203" pitchFamily="18" charset="0"/>
              </a:rPr>
              <a:t>Uneven neo-liberal development was</a:t>
            </a:r>
            <a:r>
              <a:rPr lang="en-GB" dirty="0">
                <a:latin typeface="Bodoni MT" panose="02070603080606020203" pitchFamily="18" charset="0"/>
                <a:sym typeface="Wingdings" panose="05000000000000000000" pitchFamily="2" charset="2"/>
              </a:rPr>
              <a:t> d</a:t>
            </a:r>
            <a:r>
              <a:rPr lang="en-GB" dirty="0">
                <a:latin typeface="Bodoni MT" panose="02070603080606020203" pitchFamily="18" charset="0"/>
              </a:rPr>
              <a:t>ivisive, fragmenting.</a:t>
            </a:r>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 </a:t>
            </a:r>
            <a:r>
              <a:rPr lang="en-GB" i="1" dirty="0">
                <a:latin typeface="Bodoni MT" panose="02070603080606020203" pitchFamily="18" charset="0"/>
              </a:rPr>
              <a:t>Dearth of common class interests.</a:t>
            </a:r>
            <a:r>
              <a:rPr lang="en-GB" dirty="0">
                <a:latin typeface="Bodoni MT" panose="02070603080606020203" pitchFamily="18" charset="0"/>
              </a:rPr>
              <a:t> Weak organisations. OK, some base for welfare (as Brazil-Lula, India-Sonia Gandhi), but did not affect neo-lib priorities. So there was insufficient base for social growth pacts. E.g. 80% of Indian labour are in informal sector, even outside agriculture.</a:t>
            </a:r>
          </a:p>
          <a:p>
            <a:pPr marL="514350" indent="-514350">
              <a:buAutoNum type="arabicPeriod"/>
            </a:pPr>
            <a:r>
              <a:rPr lang="en-GB" dirty="0">
                <a:latin typeface="Bodoni MT" panose="02070603080606020203" pitchFamily="18" charset="0"/>
              </a:rPr>
              <a:t>Centre-leftists preferred  </a:t>
            </a:r>
            <a:r>
              <a:rPr lang="en-GB" i="1" dirty="0">
                <a:latin typeface="Bodoni MT" panose="02070603080606020203" pitchFamily="18" charset="0"/>
              </a:rPr>
              <a:t>pacted elitist democratisation </a:t>
            </a:r>
            <a:r>
              <a:rPr lang="en-GB" dirty="0">
                <a:latin typeface="Bodoni MT" panose="02070603080606020203" pitchFamily="18" charset="0"/>
              </a:rPr>
              <a:t>– confining activists and movements to civil society, and undermining the chance for popular organisations and their parties to get into politics with genuine representation. </a:t>
            </a:r>
          </a:p>
          <a:p>
            <a:pPr marL="514350" indent="-514350">
              <a:buAutoNum type="arabicPeriod"/>
            </a:pPr>
            <a:r>
              <a:rPr lang="en-GB" i="1" dirty="0">
                <a:latin typeface="Bodoni MT" panose="02070603080606020203" pitchFamily="18" charset="0"/>
              </a:rPr>
              <a:t>Bottom up is not enough. It was too d</a:t>
            </a:r>
            <a:r>
              <a:rPr lang="en-GB" dirty="0">
                <a:latin typeface="Bodoni MT" panose="02070603080606020203" pitchFamily="18" charset="0"/>
              </a:rPr>
              <a:t>ifficult for fragmented CSOs, social movements to build common agendas and organisations. (Kerala is only partial exception.) </a:t>
            </a:r>
          </a:p>
          <a:p>
            <a:pPr marL="0" indent="0">
              <a:buNone/>
            </a:pPr>
            <a:r>
              <a:rPr lang="en-GB" dirty="0">
                <a:latin typeface="Bodoni MT" panose="02070603080606020203" pitchFamily="18" charset="0"/>
              </a:rPr>
              <a:t>	As far as I can see, this weakens Olin Wright’s and Dragsted’s arguments 	about localised progressive action and alternatives. </a:t>
            </a:r>
          </a:p>
          <a:p>
            <a:pPr marL="0" indent="0">
              <a:buNone/>
            </a:pPr>
            <a:r>
              <a:rPr lang="en-GB" dirty="0">
                <a:latin typeface="Bodoni MT" panose="02070603080606020203" pitchFamily="18" charset="0"/>
                <a:sym typeface="Wingdings" panose="05000000000000000000" pitchFamily="2" charset="2"/>
              </a:rPr>
              <a:t>The end results of these problems is that when the constrained liberal democratisation wasn’t strong enough to deliver but created insecurity &amp; mismanagement, and as the leftists didn’t have a viable alternative, this was fertile ground for the expansion of a right wing nationalist, often populist reaction (Modi, Duterte, Bolsonaro…)</a:t>
            </a:r>
            <a:endParaRPr lang="en-GB" dirty="0"/>
          </a:p>
          <a:p>
            <a:pPr marL="514350" indent="-514350">
              <a:buAutoNum type="arabicPeriod"/>
            </a:pPr>
            <a:endParaRPr lang="en-GB" dirty="0"/>
          </a:p>
        </p:txBody>
      </p:sp>
      <p:sp>
        <p:nvSpPr>
          <p:cNvPr id="6" name="Slide Number Placeholder 5">
            <a:extLst>
              <a:ext uri="{FF2B5EF4-FFF2-40B4-BE49-F238E27FC236}">
                <a16:creationId xmlns:a16="http://schemas.microsoft.com/office/drawing/2014/main" id="{1FFED059-14FA-41CA-8A16-18663D17BCFF}"/>
              </a:ext>
            </a:extLst>
          </p:cNvPr>
          <p:cNvSpPr>
            <a:spLocks noGrp="1"/>
          </p:cNvSpPr>
          <p:nvPr>
            <p:ph type="sldNum" sz="quarter" idx="12"/>
          </p:nvPr>
        </p:nvSpPr>
        <p:spPr/>
        <p:txBody>
          <a:bodyPr/>
          <a:lstStyle/>
          <a:p>
            <a:fld id="{38474BAD-8C3E-489A-B4B2-309A65736F3E}" type="slidenum">
              <a:rPr lang="en-GB" smtClean="0"/>
              <a:t>8</a:t>
            </a:fld>
            <a:endParaRPr lang="en-GB"/>
          </a:p>
        </p:txBody>
      </p:sp>
    </p:spTree>
    <p:extLst>
      <p:ext uri="{BB962C8B-B14F-4D97-AF65-F5344CB8AC3E}">
        <p14:creationId xmlns:p14="http://schemas.microsoft.com/office/powerpoint/2010/main" val="93516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94AF4-03C7-4485-A6C0-CCBEE8AF1150}"/>
              </a:ext>
            </a:extLst>
          </p:cNvPr>
          <p:cNvSpPr>
            <a:spLocks noGrp="1"/>
          </p:cNvSpPr>
          <p:nvPr>
            <p:ph type="title"/>
          </p:nvPr>
        </p:nvSpPr>
        <p:spPr>
          <a:xfrm>
            <a:off x="838200" y="365126"/>
            <a:ext cx="10515600" cy="650014"/>
          </a:xfrm>
        </p:spPr>
        <p:txBody>
          <a:bodyPr>
            <a:normAutofit fontScale="90000"/>
          </a:bodyPr>
          <a:lstStyle/>
          <a:p>
            <a:br>
              <a:rPr lang="en-GB" sz="4000" b="1" dirty="0"/>
            </a:br>
            <a:r>
              <a:rPr lang="en-GB" sz="3800" b="1" dirty="0">
                <a:latin typeface="Bodoni MT" panose="02070603080606020203" pitchFamily="18" charset="0"/>
              </a:rPr>
              <a:t>Possibilities to reinvent Social Democracy in the South?</a:t>
            </a:r>
            <a:br>
              <a:rPr lang="en-GB" b="1" dirty="0">
                <a:latin typeface="Bodoni MT" panose="02070603080606020203" pitchFamily="18" charset="0"/>
              </a:rPr>
            </a:br>
            <a:endParaRPr lang="en-GB" b="1" dirty="0">
              <a:latin typeface="Bodoni MT" panose="02070603080606020203" pitchFamily="18" charset="0"/>
            </a:endParaRPr>
          </a:p>
        </p:txBody>
      </p:sp>
      <p:sp>
        <p:nvSpPr>
          <p:cNvPr id="3" name="Content Placeholder 2">
            <a:extLst>
              <a:ext uri="{FF2B5EF4-FFF2-40B4-BE49-F238E27FC236}">
                <a16:creationId xmlns:a16="http://schemas.microsoft.com/office/drawing/2014/main" id="{BD3854E3-B03D-4C78-9CDA-E16AFD6EF9C3}"/>
              </a:ext>
            </a:extLst>
          </p:cNvPr>
          <p:cNvSpPr>
            <a:spLocks noGrp="1"/>
          </p:cNvSpPr>
          <p:nvPr>
            <p:ph idx="1"/>
          </p:nvPr>
        </p:nvSpPr>
        <p:spPr>
          <a:xfrm>
            <a:off x="838200" y="825911"/>
            <a:ext cx="10515600" cy="6032090"/>
          </a:xfrm>
        </p:spPr>
        <p:txBody>
          <a:bodyPr>
            <a:normAutofit fontScale="70000" lnSpcReduction="20000"/>
          </a:bodyPr>
          <a:lstStyle/>
          <a:p>
            <a:r>
              <a:rPr lang="en-GB" sz="2500" dirty="0">
                <a:latin typeface="Bodoni MT" panose="02070603080606020203" pitchFamily="18" charset="0"/>
                <a:ea typeface="Calibri" panose="020F0502020204030204" pitchFamily="34" charset="0"/>
                <a:cs typeface="Times New Roman" panose="02020603050405020304" pitchFamily="18" charset="0"/>
              </a:rPr>
              <a:t>So according to my results, the main problem is how to foster unify in fragmentation against autocratisation and social insecurity. And I can’t see that Olin-Wright and Dragsted address this.</a:t>
            </a:r>
          </a:p>
          <a:p>
            <a:r>
              <a:rPr lang="en-GB" sz="2500" dirty="0">
                <a:latin typeface="Bodoni MT" panose="02070603080606020203" pitchFamily="18" charset="0"/>
                <a:ea typeface="Calibri" panose="020F0502020204030204" pitchFamily="34" charset="0"/>
                <a:cs typeface="Times New Roman" panose="02020603050405020304" pitchFamily="18" charset="0"/>
              </a:rPr>
              <a:t>Left populism</a:t>
            </a:r>
            <a:r>
              <a:rPr lang="en-GB" sz="2500" dirty="0">
                <a:effectLst/>
                <a:latin typeface="Bodoni MT" panose="02070603080606020203" pitchFamily="18" charset="0"/>
                <a:ea typeface="Calibri" panose="020F0502020204030204" pitchFamily="34" charset="0"/>
                <a:cs typeface="Times New Roman" panose="02020603050405020304" pitchFamily="18" charset="0"/>
              </a:rPr>
              <a:t> opening</a:t>
            </a:r>
            <a:r>
              <a:rPr lang="en-GB" sz="2500" dirty="0">
                <a:latin typeface="Bodoni MT" panose="02070603080606020203" pitchFamily="18" charset="0"/>
                <a:ea typeface="Calibri" panose="020F0502020204030204" pitchFamily="34" charset="0"/>
                <a:cs typeface="Times New Roman" panose="02020603050405020304" pitchFamily="18" charset="0"/>
              </a:rPr>
              <a:t>?</a:t>
            </a:r>
            <a:r>
              <a:rPr lang="en-GB" sz="2500" dirty="0">
                <a:effectLst/>
                <a:latin typeface="Bodoni MT" panose="02070603080606020203" pitchFamily="18" charset="0"/>
                <a:ea typeface="Calibri" panose="020F0502020204030204" pitchFamily="34" charset="0"/>
                <a:cs typeface="Times New Roman" panose="02020603050405020304" pitchFamily="18" charset="0"/>
              </a:rPr>
              <a:t> Betting on unifying identities</a:t>
            </a:r>
            <a:r>
              <a:rPr lang="en-GB" sz="2500" dirty="0">
                <a:effectLst/>
                <a:latin typeface="Bodoni MT" panose="02070603080606020203" pitchFamily="18" charset="0"/>
                <a:ea typeface="Calibri" panose="020F0502020204030204" pitchFamily="34" charset="0"/>
                <a:cs typeface="Times New Roman" panose="02020603050405020304" pitchFamily="18" charset="0"/>
                <a:sym typeface="Wingdings" panose="05000000000000000000" pitchFamily="2" charset="2"/>
              </a:rPr>
              <a:t></a:t>
            </a:r>
            <a:r>
              <a:rPr lang="en-GB" sz="2500" dirty="0">
                <a:effectLst/>
                <a:latin typeface="Bodoni MT" panose="02070603080606020203" pitchFamily="18" charset="0"/>
                <a:ea typeface="Calibri" panose="020F0502020204030204" pitchFamily="34" charset="0"/>
                <a:cs typeface="Times New Roman" panose="02020603050405020304" pitchFamily="18" charset="0"/>
              </a:rPr>
              <a:t> problems of democracy and strongmen.</a:t>
            </a:r>
          </a:p>
          <a:p>
            <a:r>
              <a:rPr lang="en-GB" sz="2500" dirty="0">
                <a:latin typeface="Bodoni MT" panose="02070603080606020203" pitchFamily="18" charset="0"/>
                <a:ea typeface="Calibri" panose="020F0502020204030204" pitchFamily="34" charset="0"/>
                <a:cs typeface="Times New Roman" panose="02020603050405020304" pitchFamily="18" charset="0"/>
              </a:rPr>
              <a:t>According to my results the more positive opportunity is to revitalise the fifth strategy about transformative politics and policies: e.g. to </a:t>
            </a:r>
            <a:r>
              <a:rPr lang="en-GB" sz="2500" dirty="0">
                <a:effectLst/>
                <a:latin typeface="Bodoni MT" panose="02070603080606020203" pitchFamily="18" charset="0"/>
                <a:ea typeface="Calibri" panose="020F0502020204030204" pitchFamily="34" charset="0"/>
                <a:cs typeface="Times New Roman" panose="02020603050405020304" pitchFamily="18" charset="0"/>
              </a:rPr>
              <a:t>build broad alliances of progressive politicians and organisations in favour of equal civil rights, combined with series of comprehensive reforms for social security and welfare based sustainable development. </a:t>
            </a:r>
          </a:p>
          <a:p>
            <a:r>
              <a:rPr lang="en-GB" sz="2500" dirty="0">
                <a:latin typeface="Bodoni MT" panose="02070603080606020203" pitchFamily="18" charset="0"/>
                <a:cs typeface="Times New Roman" panose="02020603050405020304" pitchFamily="18" charset="0"/>
              </a:rPr>
              <a:t>Examples include the Indonesian public health reform 2010-12;  or the Kerala struggle during Covid 19 </a:t>
            </a:r>
            <a:r>
              <a:rPr lang="en-GB" sz="2500" dirty="0">
                <a:latin typeface="Bodoni MT" panose="02070603080606020203" pitchFamily="18" charset="0"/>
                <a:cs typeface="Times New Roman" panose="02020603050405020304" pitchFamily="18" charset="0"/>
                <a:sym typeface="Wingdings" panose="05000000000000000000" pitchFamily="2" charset="2"/>
              </a:rPr>
              <a:t> when well functioning local governments and local popular organisations and CSOs enabled the state to launch and coordinate health and welfare measures and programmes – which were impartial enough to attract more voters and generate landslide victories in elections – and then be able to move ahead with plans for</a:t>
            </a:r>
            <a:r>
              <a:rPr lang="en-GB" sz="2500" dirty="0">
                <a:latin typeface="Bodoni MT" panose="02070603080606020203" pitchFamily="18" charset="0"/>
                <a:cs typeface="Times New Roman" panose="02020603050405020304" pitchFamily="18" charset="0"/>
              </a:rPr>
              <a:t> knowledge based development</a:t>
            </a:r>
          </a:p>
          <a:p>
            <a:r>
              <a:rPr lang="en-GB" sz="2500" dirty="0">
                <a:latin typeface="Bodoni MT" panose="02070603080606020203" pitchFamily="18" charset="0"/>
                <a:cs typeface="Times New Roman" panose="02020603050405020304" pitchFamily="18" charset="0"/>
              </a:rPr>
              <a:t>Ideally, such alliances for </a:t>
            </a:r>
            <a:r>
              <a:rPr lang="en-GB" sz="2500" i="1" dirty="0">
                <a:latin typeface="Bodoni MT" panose="02070603080606020203" pitchFamily="18" charset="0"/>
                <a:cs typeface="Times New Roman" panose="02020603050405020304" pitchFamily="18" charset="0"/>
              </a:rPr>
              <a:t>productive</a:t>
            </a:r>
            <a:r>
              <a:rPr lang="en-GB" sz="2500" dirty="0">
                <a:latin typeface="Bodoni MT" panose="02070603080606020203" pitchFamily="18" charset="0"/>
                <a:cs typeface="Times New Roman" panose="02020603050405020304" pitchFamily="18" charset="0"/>
              </a:rPr>
              <a:t> welfare may also facilitate New Green Growth Pacts, thus substituting for the unfortunate fact in the South that there is uneven development and weak unions and production-oriented employers organisations to negotiate such pacts.</a:t>
            </a:r>
          </a:p>
          <a:p>
            <a:pPr marL="0" indent="0">
              <a:buNone/>
            </a:pPr>
            <a:r>
              <a:rPr lang="en-GB" sz="2400" b="1" dirty="0">
                <a:latin typeface="Bodoni MT" panose="02070603080606020203" pitchFamily="18" charset="0"/>
                <a:cs typeface="Times New Roman" panose="02020603050405020304" pitchFamily="18" charset="0"/>
              </a:rPr>
              <a:t>Major challenges:</a:t>
            </a:r>
          </a:p>
          <a:p>
            <a:pPr marL="457200" indent="-457200">
              <a:buAutoNum type="arabicPeriod"/>
            </a:pPr>
            <a:r>
              <a:rPr lang="en-GB" sz="2400" dirty="0">
                <a:latin typeface="Bodoni MT" panose="02070603080606020203" pitchFamily="18" charset="0"/>
                <a:cs typeface="Times New Roman" panose="02020603050405020304" pitchFamily="18" charset="0"/>
              </a:rPr>
              <a:t>Lack of </a:t>
            </a:r>
            <a:r>
              <a:rPr lang="en-GB" sz="2400" u="sng" dirty="0">
                <a:latin typeface="Bodoni MT" panose="02070603080606020203" pitchFamily="18" charset="0"/>
                <a:cs typeface="Times New Roman" panose="02020603050405020304" pitchFamily="18" charset="0"/>
              </a:rPr>
              <a:t>series</a:t>
            </a:r>
            <a:r>
              <a:rPr lang="en-GB" sz="2400" dirty="0">
                <a:latin typeface="Bodoni MT" panose="02070603080606020203" pitchFamily="18" charset="0"/>
                <a:cs typeface="Times New Roman" panose="02020603050405020304" pitchFamily="18" charset="0"/>
              </a:rPr>
              <a:t> of viable transformative reform-proposals to rally behind. When activists win one, they tend to return home to fragmented normal activities.</a:t>
            </a:r>
          </a:p>
          <a:p>
            <a:pPr marL="457200" indent="-457200">
              <a:buAutoNum type="arabicPeriod"/>
            </a:pPr>
            <a:r>
              <a:rPr lang="en-GB" sz="2400" dirty="0">
                <a:latin typeface="Bodoni MT" panose="02070603080606020203" pitchFamily="18" charset="0"/>
                <a:cs typeface="Times New Roman" panose="02020603050405020304" pitchFamily="18" charset="0"/>
              </a:rPr>
              <a:t>Shortage of strategies to avoid that leftists turn prisoners of coalitions with powerful partners. One ex. is the Aquino III government in the Philippines. Need minimum programme coalitions and then freedom to act on other issues…</a:t>
            </a:r>
          </a:p>
          <a:p>
            <a:pPr marL="457200" indent="-457200">
              <a:buAutoNum type="arabicPeriod"/>
            </a:pPr>
            <a:r>
              <a:rPr lang="en-GB" sz="2400" dirty="0">
                <a:latin typeface="Bodoni MT" panose="02070603080606020203" pitchFamily="18" charset="0"/>
                <a:cs typeface="Times New Roman" panose="02020603050405020304" pitchFamily="18" charset="0"/>
              </a:rPr>
              <a:t>Shortage of democratic citizen and partnership representation to contain populist or strong man leadership. Otherwise there will be fragmented transactions &amp; dominance of divisive populist leaders, as </a:t>
            </a:r>
            <a:r>
              <a:rPr lang="en-GB" sz="2400" dirty="0" err="1">
                <a:latin typeface="Bodoni MT" panose="02070603080606020203" pitchFamily="18" charset="0"/>
                <a:cs typeface="Times New Roman" panose="02020603050405020304" pitchFamily="18" charset="0"/>
              </a:rPr>
              <a:t>i</a:t>
            </a:r>
            <a:r>
              <a:rPr lang="en-GB" sz="2400" dirty="0">
                <a:latin typeface="Bodoni MT" panose="02070603080606020203" pitchFamily="18" charset="0"/>
                <a:cs typeface="Times New Roman" panose="02020603050405020304" pitchFamily="18" charset="0"/>
              </a:rPr>
              <a:t> Indonesia 2013-&gt;</a:t>
            </a:r>
          </a:p>
          <a:p>
            <a:pPr marL="0" indent="0">
              <a:buNone/>
            </a:pPr>
            <a:r>
              <a:rPr lang="en-GB" sz="2400" dirty="0">
                <a:latin typeface="Bodoni MT" panose="02070603080606020203" pitchFamily="18" charset="0"/>
                <a:cs typeface="Times New Roman" panose="02020603050405020304" pitchFamily="18" charset="0"/>
              </a:rPr>
              <a:t>But this is what we Scandinavians could focus on supporting, based on our own historical experiences.</a:t>
            </a:r>
            <a:endParaRPr lang="en-GB" sz="2400" dirty="0"/>
          </a:p>
          <a:p>
            <a:endParaRPr lang="en-GB" sz="2500" dirty="0">
              <a:latin typeface="Bodoni MT" panose="02070603080606020203" pitchFamily="18" charset="0"/>
              <a:cs typeface="Times New Roman" panose="02020603050405020304" pitchFamily="18" charset="0"/>
            </a:endParaRPr>
          </a:p>
          <a:p>
            <a:pPr marL="0" indent="0">
              <a:buNone/>
            </a:pPr>
            <a:endParaRPr lang="en-GB" sz="1800" dirty="0">
              <a:latin typeface="Bodoni MT" panose="02070603080606020203"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166A7D76-0EA3-4918-A905-0679E1FC167B}"/>
              </a:ext>
            </a:extLst>
          </p:cNvPr>
          <p:cNvSpPr>
            <a:spLocks noGrp="1"/>
          </p:cNvSpPr>
          <p:nvPr>
            <p:ph type="sldNum" sz="quarter" idx="12"/>
          </p:nvPr>
        </p:nvSpPr>
        <p:spPr/>
        <p:txBody>
          <a:bodyPr/>
          <a:lstStyle/>
          <a:p>
            <a:fld id="{38474BAD-8C3E-489A-B4B2-309A65736F3E}" type="slidenum">
              <a:rPr lang="en-GB" smtClean="0"/>
              <a:t>9</a:t>
            </a:fld>
            <a:endParaRPr lang="en-GB"/>
          </a:p>
        </p:txBody>
      </p:sp>
    </p:spTree>
    <p:extLst>
      <p:ext uri="{BB962C8B-B14F-4D97-AF65-F5344CB8AC3E}">
        <p14:creationId xmlns:p14="http://schemas.microsoft.com/office/powerpoint/2010/main" val="1812788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2239</Words>
  <Application>Microsoft Office PowerPoint</Application>
  <PresentationFormat>Widescreen</PresentationFormat>
  <Paragraphs>87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Bodoni MT</vt:lpstr>
      <vt:lpstr>Calibri</vt:lpstr>
      <vt:lpstr>Calibri Light</vt:lpstr>
      <vt:lpstr>Office Theme</vt:lpstr>
      <vt:lpstr> Presentation to seminar on ‘New Social Order:  North-South Learnings’</vt:lpstr>
      <vt:lpstr>Historical points of view</vt:lpstr>
      <vt:lpstr>To begin with, and once again historically, social democratic politics rests on four pillars</vt:lpstr>
      <vt:lpstr>Secondly, to get there, there are clusters of political strategies</vt:lpstr>
      <vt:lpstr> Moreover, there are three generations trying to raise the pillars by way of the strategies we talked of in different contexts </vt:lpstr>
      <vt:lpstr>PowerPoint Presentation</vt:lpstr>
      <vt:lpstr>PowerPoint Presentation</vt:lpstr>
      <vt:lpstr>Meanwhile, new opening with third wave of democracy  (Background: Vietnam won 1975, successful anti-Portuguese colonialism  anti-fascism Portugal Plus Spain, and Greece. AND negotiated transitions to democracy &amp; fall of the wall 89)</vt:lpstr>
      <vt:lpstr> Possibilities to reinvent Social Democracy in the South? </vt:lpstr>
      <vt:lpstr>Challenges and possibilities in the North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Olle Törnquist</dc:creator>
  <cp:lastModifiedBy>Olle Törnquist</cp:lastModifiedBy>
  <cp:revision>1</cp:revision>
  <cp:lastPrinted>2023-01-23T17:03:26Z</cp:lastPrinted>
  <dcterms:created xsi:type="dcterms:W3CDTF">2023-01-16T10:50:53Z</dcterms:created>
  <dcterms:modified xsi:type="dcterms:W3CDTF">2023-02-04T15:11:33Z</dcterms:modified>
</cp:coreProperties>
</file>