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63" r:id="rId5"/>
    <p:sldId id="264" r:id="rId6"/>
    <p:sldId id="265" r:id="rId7"/>
    <p:sldId id="272" r:id="rId8"/>
    <p:sldId id="271" r:id="rId9"/>
    <p:sldId id="268" r:id="rId10"/>
    <p:sldId id="269" r:id="rId11"/>
    <p:sldId id="270" r:id="rId12"/>
    <p:sldId id="261" r:id="rId13"/>
    <p:sldId id="258" r:id="rId14"/>
    <p:sldId id="259" r:id="rId15"/>
    <p:sldId id="262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B4E6BB-FBA2-4F01-BA58-4321711C2CA3}" v="5" dt="2025-03-25T09:44:45.9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814" autoAdjust="0"/>
    <p:restoredTop sz="94660"/>
  </p:normalViewPr>
  <p:slideViewPr>
    <p:cSldViewPr snapToGrid="0">
      <p:cViewPr varScale="1">
        <p:scale>
          <a:sx n="136" d="100"/>
          <a:sy n="136" d="100"/>
        </p:scale>
        <p:origin x="19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le Törnquist" userId="df162418-997c-4abd-9fa7-673592feab1c" providerId="ADAL" clId="{35874FBF-5358-4FAA-BEC0-8925285DAFC5}"/>
    <pc:docChg chg="undo custSel addSld delSld modSld sldOrd">
      <pc:chgData name="Olle Törnquist" userId="df162418-997c-4abd-9fa7-673592feab1c" providerId="ADAL" clId="{35874FBF-5358-4FAA-BEC0-8925285DAFC5}" dt="2025-02-27T09:39:26.660" v="7425" actId="20577"/>
      <pc:docMkLst>
        <pc:docMk/>
      </pc:docMkLst>
      <pc:sldChg chg="addSp delSp modSp mod setBg">
        <pc:chgData name="Olle Törnquist" userId="df162418-997c-4abd-9fa7-673592feab1c" providerId="ADAL" clId="{35874FBF-5358-4FAA-BEC0-8925285DAFC5}" dt="2025-02-27T09:39:26.660" v="7425" actId="20577"/>
        <pc:sldMkLst>
          <pc:docMk/>
          <pc:sldMk cId="3953456082" sldId="256"/>
        </pc:sldMkLst>
        <pc:spChg chg="mod">
          <ac:chgData name="Olle Törnquist" userId="df162418-997c-4abd-9fa7-673592feab1c" providerId="ADAL" clId="{35874FBF-5358-4FAA-BEC0-8925285DAFC5}" dt="2025-02-27T09:39:26.660" v="7425" actId="20577"/>
          <ac:spMkLst>
            <pc:docMk/>
            <pc:sldMk cId="3953456082" sldId="256"/>
            <ac:spMk id="2" creationId="{BE5C87CA-E1EA-3772-CF3E-7597B3E83072}"/>
          </ac:spMkLst>
        </pc:spChg>
        <pc:spChg chg="mod ord">
          <ac:chgData name="Olle Törnquist" userId="df162418-997c-4abd-9fa7-673592feab1c" providerId="ADAL" clId="{35874FBF-5358-4FAA-BEC0-8925285DAFC5}" dt="2025-02-21T14:00:54.910" v="5483" actId="14100"/>
          <ac:spMkLst>
            <pc:docMk/>
            <pc:sldMk cId="3953456082" sldId="256"/>
            <ac:spMk id="3" creationId="{348152AE-DA6B-E037-73B4-1247EE5CBBEB}"/>
          </ac:spMkLst>
        </pc:spChg>
        <pc:spChg chg="add del">
          <ac:chgData name="Olle Törnquist" userId="df162418-997c-4abd-9fa7-673592feab1c" providerId="ADAL" clId="{35874FBF-5358-4FAA-BEC0-8925285DAFC5}" dt="2025-02-21T11:35:14.472" v="4052" actId="26606"/>
          <ac:spMkLst>
            <pc:docMk/>
            <pc:sldMk cId="3953456082" sldId="256"/>
            <ac:spMk id="12" creationId="{6B92FAF7-0AD3-4B47-9111-D0E9CD79E247}"/>
          </ac:spMkLst>
        </pc:spChg>
        <pc:spChg chg="add del">
          <ac:chgData name="Olle Törnquist" userId="df162418-997c-4abd-9fa7-673592feab1c" providerId="ADAL" clId="{35874FBF-5358-4FAA-BEC0-8925285DAFC5}" dt="2025-02-21T11:35:14.466" v="4051" actId="26606"/>
          <ac:spMkLst>
            <pc:docMk/>
            <pc:sldMk cId="3953456082" sldId="256"/>
            <ac:spMk id="29" creationId="{B712E947-0734-45F9-9C4F-41114EC3A33E}"/>
          </ac:spMkLst>
        </pc:spChg>
        <pc:spChg chg="add del">
          <ac:chgData name="Olle Törnquist" userId="df162418-997c-4abd-9fa7-673592feab1c" providerId="ADAL" clId="{35874FBF-5358-4FAA-BEC0-8925285DAFC5}" dt="2025-02-21T11:35:14.466" v="4051" actId="26606"/>
          <ac:spMkLst>
            <pc:docMk/>
            <pc:sldMk cId="3953456082" sldId="256"/>
            <ac:spMk id="31" creationId="{5A65989E-BBD5-44D7-AA86-7AFD5D46BBC0}"/>
          </ac:spMkLst>
        </pc:spChg>
        <pc:spChg chg="add del">
          <ac:chgData name="Olle Törnquist" userId="df162418-997c-4abd-9fa7-673592feab1c" providerId="ADAL" clId="{35874FBF-5358-4FAA-BEC0-8925285DAFC5}" dt="2025-02-21T11:35:14.466" v="4051" actId="26606"/>
          <ac:spMkLst>
            <pc:docMk/>
            <pc:sldMk cId="3953456082" sldId="256"/>
            <ac:spMk id="33" creationId="{231A2881-D8D7-4A7D-ACA3-E9F849F853D8}"/>
          </ac:spMkLst>
        </pc:spChg>
        <pc:spChg chg="add">
          <ac:chgData name="Olle Törnquist" userId="df162418-997c-4abd-9fa7-673592feab1c" providerId="ADAL" clId="{35874FBF-5358-4FAA-BEC0-8925285DAFC5}" dt="2025-02-21T11:35:14.472" v="4052" actId="26606"/>
          <ac:spMkLst>
            <pc:docMk/>
            <pc:sldMk cId="3953456082" sldId="256"/>
            <ac:spMk id="35" creationId="{BF0F4E97-E194-4493-885A-6C7C34A446DB}"/>
          </ac:spMkLst>
        </pc:spChg>
        <pc:spChg chg="add">
          <ac:chgData name="Olle Törnquist" userId="df162418-997c-4abd-9fa7-673592feab1c" providerId="ADAL" clId="{35874FBF-5358-4FAA-BEC0-8925285DAFC5}" dt="2025-02-21T11:35:14.472" v="4052" actId="26606"/>
          <ac:spMkLst>
            <pc:docMk/>
            <pc:sldMk cId="3953456082" sldId="256"/>
            <ac:spMk id="36" creationId="{9CF7FE1C-8BC5-4B0C-A2BC-93AB72C90FDD}"/>
          </ac:spMkLst>
        </pc:spChg>
        <pc:grpChg chg="add del">
          <ac:chgData name="Olle Törnquist" userId="df162418-997c-4abd-9fa7-673592feab1c" providerId="ADAL" clId="{35874FBF-5358-4FAA-BEC0-8925285DAFC5}" dt="2025-02-21T11:35:14.472" v="4052" actId="26606"/>
          <ac:grpSpMkLst>
            <pc:docMk/>
            <pc:sldMk cId="3953456082" sldId="256"/>
            <ac:grpSpMk id="14" creationId="{D6A77139-BADB-4B2C-BD41-B67A4D37D758}"/>
          </ac:grpSpMkLst>
        </pc:grpChg>
        <pc:grpChg chg="add del">
          <ac:chgData name="Olle Törnquist" userId="df162418-997c-4abd-9fa7-673592feab1c" providerId="ADAL" clId="{35874FBF-5358-4FAA-BEC0-8925285DAFC5}" dt="2025-02-21T11:35:14.472" v="4052" actId="26606"/>
          <ac:grpSpMkLst>
            <pc:docMk/>
            <pc:sldMk cId="3953456082" sldId="256"/>
            <ac:grpSpMk id="20" creationId="{2786ABD8-AB9F-46F2-A7D9-36F1F7338CF9}"/>
          </ac:grpSpMkLst>
        </pc:grpChg>
        <pc:picChg chg="add mod modCrop">
          <ac:chgData name="Olle Törnquist" userId="df162418-997c-4abd-9fa7-673592feab1c" providerId="ADAL" clId="{35874FBF-5358-4FAA-BEC0-8925285DAFC5}" dt="2025-02-21T11:35:14.472" v="4052" actId="26606"/>
          <ac:picMkLst>
            <pc:docMk/>
            <pc:sldMk cId="3953456082" sldId="256"/>
            <ac:picMk id="5" creationId="{4266A2FC-026D-0EB5-4E96-E8DA830CE11C}"/>
          </ac:picMkLst>
        </pc:picChg>
        <pc:picChg chg="add mod ord modCrop">
          <ac:chgData name="Olle Törnquist" userId="df162418-997c-4abd-9fa7-673592feab1c" providerId="ADAL" clId="{35874FBF-5358-4FAA-BEC0-8925285DAFC5}" dt="2025-02-21T11:35:14.472" v="4052" actId="26606"/>
          <ac:picMkLst>
            <pc:docMk/>
            <pc:sldMk cId="3953456082" sldId="256"/>
            <ac:picMk id="7" creationId="{8396FE64-D969-1C59-AD92-0F43D9C447DC}"/>
          </ac:picMkLst>
        </pc:picChg>
      </pc:sldChg>
      <pc:sldChg chg="addSp delSp modSp mod ord">
        <pc:chgData name="Olle Törnquist" userId="df162418-997c-4abd-9fa7-673592feab1c" providerId="ADAL" clId="{35874FBF-5358-4FAA-BEC0-8925285DAFC5}" dt="2025-02-22T09:30:17.008" v="6578" actId="20577"/>
        <pc:sldMkLst>
          <pc:docMk/>
          <pc:sldMk cId="3509173902" sldId="257"/>
        </pc:sldMkLst>
        <pc:spChg chg="add del mod">
          <ac:chgData name="Olle Törnquist" userId="df162418-997c-4abd-9fa7-673592feab1c" providerId="ADAL" clId="{35874FBF-5358-4FAA-BEC0-8925285DAFC5}" dt="2025-02-22T09:30:17.008" v="6578" actId="20577"/>
          <ac:spMkLst>
            <pc:docMk/>
            <pc:sldMk cId="3509173902" sldId="257"/>
            <ac:spMk id="2" creationId="{A3A9C89C-A472-DED9-ABC8-A7A63AAAABDD}"/>
          </ac:spMkLst>
        </pc:spChg>
        <pc:picChg chg="mod modCrop">
          <ac:chgData name="Olle Törnquist" userId="df162418-997c-4abd-9fa7-673592feab1c" providerId="ADAL" clId="{35874FBF-5358-4FAA-BEC0-8925285DAFC5}" dt="2025-02-20T15:23:41.259" v="373" actId="14100"/>
          <ac:picMkLst>
            <pc:docMk/>
            <pc:sldMk cId="3509173902" sldId="257"/>
            <ac:picMk id="5" creationId="{B7BA515A-428C-CBC3-9C0A-7C58FE473EF9}"/>
          </ac:picMkLst>
        </pc:picChg>
      </pc:sldChg>
      <pc:sldChg chg="addSp delSp modSp new mod">
        <pc:chgData name="Olle Törnquist" userId="df162418-997c-4abd-9fa7-673592feab1c" providerId="ADAL" clId="{35874FBF-5358-4FAA-BEC0-8925285DAFC5}" dt="2025-02-20T23:00:50.811" v="3801" actId="122"/>
        <pc:sldMkLst>
          <pc:docMk/>
          <pc:sldMk cId="456776162" sldId="258"/>
        </pc:sldMkLst>
        <pc:spChg chg="mod">
          <ac:chgData name="Olle Törnquist" userId="df162418-997c-4abd-9fa7-673592feab1c" providerId="ADAL" clId="{35874FBF-5358-4FAA-BEC0-8925285DAFC5}" dt="2025-02-20T23:00:50.811" v="3801" actId="122"/>
          <ac:spMkLst>
            <pc:docMk/>
            <pc:sldMk cId="456776162" sldId="258"/>
            <ac:spMk id="2" creationId="{11512C9A-64FC-7064-4744-9F6DD5509841}"/>
          </ac:spMkLst>
        </pc:spChg>
        <pc:spChg chg="del">
          <ac:chgData name="Olle Törnquist" userId="df162418-997c-4abd-9fa7-673592feab1c" providerId="ADAL" clId="{35874FBF-5358-4FAA-BEC0-8925285DAFC5}" dt="2025-02-20T15:12:10.910" v="122" actId="931"/>
          <ac:spMkLst>
            <pc:docMk/>
            <pc:sldMk cId="456776162" sldId="258"/>
            <ac:spMk id="3" creationId="{26253109-8AAF-D418-7556-381858BC8798}"/>
          </ac:spMkLst>
        </pc:spChg>
        <pc:spChg chg="add del mod">
          <ac:chgData name="Olle Törnquist" userId="df162418-997c-4abd-9fa7-673592feab1c" providerId="ADAL" clId="{35874FBF-5358-4FAA-BEC0-8925285DAFC5}" dt="2025-02-20T15:16:37.385" v="132" actId="931"/>
          <ac:spMkLst>
            <pc:docMk/>
            <pc:sldMk cId="456776162" sldId="258"/>
            <ac:spMk id="7" creationId="{3FA4A363-F0E8-3C88-D1DF-5EF59451D6AC}"/>
          </ac:spMkLst>
        </pc:spChg>
        <pc:picChg chg="add del mod">
          <ac:chgData name="Olle Törnquist" userId="df162418-997c-4abd-9fa7-673592feab1c" providerId="ADAL" clId="{35874FBF-5358-4FAA-BEC0-8925285DAFC5}" dt="2025-02-20T15:13:06.581" v="126" actId="21"/>
          <ac:picMkLst>
            <pc:docMk/>
            <pc:sldMk cId="456776162" sldId="258"/>
            <ac:picMk id="5" creationId="{06947238-6C24-5444-99C2-FA452C9D5088}"/>
          </ac:picMkLst>
        </pc:picChg>
        <pc:picChg chg="add mod">
          <ac:chgData name="Olle Törnquist" userId="df162418-997c-4abd-9fa7-673592feab1c" providerId="ADAL" clId="{35874FBF-5358-4FAA-BEC0-8925285DAFC5}" dt="2025-02-20T15:13:34.971" v="131" actId="931"/>
          <ac:picMkLst>
            <pc:docMk/>
            <pc:sldMk cId="456776162" sldId="258"/>
            <ac:picMk id="9" creationId="{32DA7590-6569-B882-BD37-26F186EB093E}"/>
          </ac:picMkLst>
        </pc:picChg>
        <pc:picChg chg="add mod modCrop">
          <ac:chgData name="Olle Törnquist" userId="df162418-997c-4abd-9fa7-673592feab1c" providerId="ADAL" clId="{35874FBF-5358-4FAA-BEC0-8925285DAFC5}" dt="2025-02-20T16:33:14.307" v="3374" actId="14100"/>
          <ac:picMkLst>
            <pc:docMk/>
            <pc:sldMk cId="456776162" sldId="258"/>
            <ac:picMk id="11" creationId="{07B7ECF6-8134-3C5D-F614-5820924AD0D0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0T23:01:07.628" v="3809" actId="115"/>
        <pc:sldMkLst>
          <pc:docMk/>
          <pc:sldMk cId="3378616164" sldId="259"/>
        </pc:sldMkLst>
        <pc:spChg chg="mod">
          <ac:chgData name="Olle Törnquist" userId="df162418-997c-4abd-9fa7-673592feab1c" providerId="ADAL" clId="{35874FBF-5358-4FAA-BEC0-8925285DAFC5}" dt="2025-02-20T23:01:07.628" v="3809" actId="115"/>
          <ac:spMkLst>
            <pc:docMk/>
            <pc:sldMk cId="3378616164" sldId="259"/>
            <ac:spMk id="2" creationId="{95E4B3A9-F209-24DC-5FF9-5217EC17FAF9}"/>
          </ac:spMkLst>
        </pc:spChg>
        <pc:spChg chg="del">
          <ac:chgData name="Olle Törnquist" userId="df162418-997c-4abd-9fa7-673592feab1c" providerId="ADAL" clId="{35874FBF-5358-4FAA-BEC0-8925285DAFC5}" dt="2025-02-20T15:21:47.056" v="348" actId="931"/>
          <ac:spMkLst>
            <pc:docMk/>
            <pc:sldMk cId="3378616164" sldId="259"/>
            <ac:spMk id="3" creationId="{7D0DDD96-AB06-FA9D-6009-032B7A276E11}"/>
          </ac:spMkLst>
        </pc:spChg>
        <pc:spChg chg="add del">
          <ac:chgData name="Olle Törnquist" userId="df162418-997c-4abd-9fa7-673592feab1c" providerId="ADAL" clId="{35874FBF-5358-4FAA-BEC0-8925285DAFC5}" dt="2025-02-20T15:22:38.409" v="359" actId="26606"/>
          <ac:spMkLst>
            <pc:docMk/>
            <pc:sldMk cId="3378616164" sldId="259"/>
            <ac:spMk id="9" creationId="{813D332C-14F1-CF6E-D552-B614DC1B67D2}"/>
          </ac:spMkLst>
        </pc:spChg>
        <pc:spChg chg="add del">
          <ac:chgData name="Olle Törnquist" userId="df162418-997c-4abd-9fa7-673592feab1c" providerId="ADAL" clId="{35874FBF-5358-4FAA-BEC0-8925285DAFC5}" dt="2025-02-20T15:22:38.409" v="359" actId="26606"/>
          <ac:spMkLst>
            <pc:docMk/>
            <pc:sldMk cId="3378616164" sldId="259"/>
            <ac:spMk id="12" creationId="{A8908DB7-C3A6-4FCB-9820-CEE02B398C4A}"/>
          </ac:spMkLst>
        </pc:spChg>
        <pc:spChg chg="add del">
          <ac:chgData name="Olle Törnquist" userId="df162418-997c-4abd-9fa7-673592feab1c" providerId="ADAL" clId="{35874FBF-5358-4FAA-BEC0-8925285DAFC5}" dt="2025-02-20T15:22:38.409" v="359" actId="26606"/>
          <ac:spMkLst>
            <pc:docMk/>
            <pc:sldMk cId="3378616164" sldId="259"/>
            <ac:spMk id="14" creationId="{535742DD-1B16-4E9D-B715-0D74B4574A68}"/>
          </ac:spMkLst>
        </pc:spChg>
        <pc:picChg chg="add mod modCrop">
          <ac:chgData name="Olle Törnquist" userId="df162418-997c-4abd-9fa7-673592feab1c" providerId="ADAL" clId="{35874FBF-5358-4FAA-BEC0-8925285DAFC5}" dt="2025-02-20T15:22:38.409" v="359" actId="26606"/>
          <ac:picMkLst>
            <pc:docMk/>
            <pc:sldMk cId="3378616164" sldId="259"/>
            <ac:picMk id="5" creationId="{42D9A370-FBFD-3F9F-02D4-84E8A010BB50}"/>
          </ac:picMkLst>
        </pc:picChg>
      </pc:sldChg>
      <pc:sldChg chg="modSp new del mod">
        <pc:chgData name="Olle Törnquist" userId="df162418-997c-4abd-9fa7-673592feab1c" providerId="ADAL" clId="{35874FBF-5358-4FAA-BEC0-8925285DAFC5}" dt="2025-02-20T22:58:15.511" v="3759" actId="2696"/>
        <pc:sldMkLst>
          <pc:docMk/>
          <pc:sldMk cId="3398122481" sldId="260"/>
        </pc:sldMkLst>
        <pc:spChg chg="mod">
          <ac:chgData name="Olle Törnquist" userId="df162418-997c-4abd-9fa7-673592feab1c" providerId="ADAL" clId="{35874FBF-5358-4FAA-BEC0-8925285DAFC5}" dt="2025-02-20T16:40:21.827" v="3431" actId="255"/>
          <ac:spMkLst>
            <pc:docMk/>
            <pc:sldMk cId="3398122481" sldId="260"/>
            <ac:spMk id="2" creationId="{EF9B1AFF-38CD-384E-749A-73C75B175E1E}"/>
          </ac:spMkLst>
        </pc:spChg>
        <pc:spChg chg="mod">
          <ac:chgData name="Olle Törnquist" userId="df162418-997c-4abd-9fa7-673592feab1c" providerId="ADAL" clId="{35874FBF-5358-4FAA-BEC0-8925285DAFC5}" dt="2025-02-20T22:58:02.204" v="3758" actId="5793"/>
          <ac:spMkLst>
            <pc:docMk/>
            <pc:sldMk cId="3398122481" sldId="260"/>
            <ac:spMk id="3" creationId="{CAE020E5-A95A-563C-EEF6-05C2C43E6ACB}"/>
          </ac:spMkLst>
        </pc:spChg>
      </pc:sldChg>
      <pc:sldChg chg="addSp delSp modSp new mod setBg">
        <pc:chgData name="Olle Törnquist" userId="df162418-997c-4abd-9fa7-673592feab1c" providerId="ADAL" clId="{35874FBF-5358-4FAA-BEC0-8925285DAFC5}" dt="2025-02-21T14:05:13.701" v="5549" actId="14100"/>
        <pc:sldMkLst>
          <pc:docMk/>
          <pc:sldMk cId="1737194809" sldId="261"/>
        </pc:sldMkLst>
        <pc:spChg chg="del">
          <ac:chgData name="Olle Törnquist" userId="df162418-997c-4abd-9fa7-673592feab1c" providerId="ADAL" clId="{35874FBF-5358-4FAA-BEC0-8925285DAFC5}" dt="2025-02-20T15:47:26.052" v="1261" actId="21"/>
          <ac:spMkLst>
            <pc:docMk/>
            <pc:sldMk cId="1737194809" sldId="261"/>
            <ac:spMk id="2" creationId="{4CE10FED-B462-7AE7-3697-EF9467A8A38C}"/>
          </ac:spMkLst>
        </pc:spChg>
        <pc:spChg chg="mod ord">
          <ac:chgData name="Olle Törnquist" userId="df162418-997c-4abd-9fa7-673592feab1c" providerId="ADAL" clId="{35874FBF-5358-4FAA-BEC0-8925285DAFC5}" dt="2025-02-21T12:12:04.682" v="4494" actId="790"/>
          <ac:spMkLst>
            <pc:docMk/>
            <pc:sldMk cId="1737194809" sldId="261"/>
            <ac:spMk id="3" creationId="{17EDBFFF-A90D-404C-54C3-C929555F4553}"/>
          </ac:spMkLst>
        </pc:spChg>
        <pc:spChg chg="add del">
          <ac:chgData name="Olle Törnquist" userId="df162418-997c-4abd-9fa7-673592feab1c" providerId="ADAL" clId="{35874FBF-5358-4FAA-BEC0-8925285DAFC5}" dt="2025-02-21T12:08:58.093" v="4436" actId="26606"/>
          <ac:spMkLst>
            <pc:docMk/>
            <pc:sldMk cId="1737194809" sldId="261"/>
            <ac:spMk id="2059" creationId="{AD96FDFD-4E42-4A06-B8B5-768A1DB9C2A9}"/>
          </ac:spMkLst>
        </pc:spChg>
        <pc:spChg chg="add">
          <ac:chgData name="Olle Törnquist" userId="df162418-997c-4abd-9fa7-673592feab1c" providerId="ADAL" clId="{35874FBF-5358-4FAA-BEC0-8925285DAFC5}" dt="2025-02-21T12:08:58.093" v="4437" actId="26606"/>
          <ac:spMkLst>
            <pc:docMk/>
            <pc:sldMk cId="1737194809" sldId="261"/>
            <ac:spMk id="2061" creationId="{FA169C72-4010-413C-A913-4BD6E2D1291A}"/>
          </ac:spMkLst>
        </pc:spChg>
        <pc:spChg chg="add">
          <ac:chgData name="Olle Törnquist" userId="df162418-997c-4abd-9fa7-673592feab1c" providerId="ADAL" clId="{35874FBF-5358-4FAA-BEC0-8925285DAFC5}" dt="2025-02-21T12:08:58.093" v="4437" actId="26606"/>
          <ac:spMkLst>
            <pc:docMk/>
            <pc:sldMk cId="1737194809" sldId="261"/>
            <ac:spMk id="2062" creationId="{50D1C5B3-B60D-4696-AE60-100D5EC8AB5D}"/>
          </ac:spMkLst>
        </pc:spChg>
        <pc:spChg chg="add">
          <ac:chgData name="Olle Törnquist" userId="df162418-997c-4abd-9fa7-673592feab1c" providerId="ADAL" clId="{35874FBF-5358-4FAA-BEC0-8925285DAFC5}" dt="2025-02-21T12:08:58.093" v="4437" actId="26606"/>
          <ac:spMkLst>
            <pc:docMk/>
            <pc:sldMk cId="1737194809" sldId="261"/>
            <ac:spMk id="2063" creationId="{758C3C99-2F64-46DC-9F81-BAA40930E163}"/>
          </ac:spMkLst>
        </pc:spChg>
        <pc:picChg chg="add mod ord">
          <ac:chgData name="Olle Törnquist" userId="df162418-997c-4abd-9fa7-673592feab1c" providerId="ADAL" clId="{35874FBF-5358-4FAA-BEC0-8925285DAFC5}" dt="2025-02-21T14:05:01.802" v="5545" actId="14100"/>
          <ac:picMkLst>
            <pc:docMk/>
            <pc:sldMk cId="1737194809" sldId="261"/>
            <ac:picMk id="2050" creationId="{8DB4FF69-AB54-855C-C143-155D0E782E7D}"/>
          </ac:picMkLst>
        </pc:picChg>
        <pc:picChg chg="add mod ord">
          <ac:chgData name="Olle Törnquist" userId="df162418-997c-4abd-9fa7-673592feab1c" providerId="ADAL" clId="{35874FBF-5358-4FAA-BEC0-8925285DAFC5}" dt="2025-02-21T14:05:13.701" v="5549" actId="14100"/>
          <ac:picMkLst>
            <pc:docMk/>
            <pc:sldMk cId="1737194809" sldId="261"/>
            <ac:picMk id="2052" creationId="{CAE7F239-868D-EBB7-4096-58F743C45027}"/>
          </ac:picMkLst>
        </pc:picChg>
        <pc:picChg chg="add mod">
          <ac:chgData name="Olle Törnquist" userId="df162418-997c-4abd-9fa7-673592feab1c" providerId="ADAL" clId="{35874FBF-5358-4FAA-BEC0-8925285DAFC5}" dt="2025-02-21T14:05:04.977" v="5546" actId="14100"/>
          <ac:picMkLst>
            <pc:docMk/>
            <pc:sldMk cId="1737194809" sldId="261"/>
            <ac:picMk id="2054" creationId="{6E7357E3-39D1-A100-206A-DD6BAB508899}"/>
          </ac:picMkLst>
        </pc:picChg>
      </pc:sldChg>
      <pc:sldChg chg="addSp delSp modSp new mod ord setBg">
        <pc:chgData name="Olle Törnquist" userId="df162418-997c-4abd-9fa7-673592feab1c" providerId="ADAL" clId="{35874FBF-5358-4FAA-BEC0-8925285DAFC5}" dt="2025-02-22T16:13:21.327" v="7423" actId="14100"/>
        <pc:sldMkLst>
          <pc:docMk/>
          <pc:sldMk cId="480802706" sldId="262"/>
        </pc:sldMkLst>
        <pc:spChg chg="mod">
          <ac:chgData name="Olle Törnquist" userId="df162418-997c-4abd-9fa7-673592feab1c" providerId="ADAL" clId="{35874FBF-5358-4FAA-BEC0-8925285DAFC5}" dt="2025-02-22T16:09:28.665" v="7348" actId="14100"/>
          <ac:spMkLst>
            <pc:docMk/>
            <pc:sldMk cId="480802706" sldId="262"/>
            <ac:spMk id="2" creationId="{B4562C67-433D-4CA4-B2B7-AA85EF3C51B1}"/>
          </ac:spMkLst>
        </pc:spChg>
        <pc:spChg chg="add del mod">
          <ac:chgData name="Olle Törnquist" userId="df162418-997c-4abd-9fa7-673592feab1c" providerId="ADAL" clId="{35874FBF-5358-4FAA-BEC0-8925285DAFC5}" dt="2025-02-22T16:13:21.327" v="7423" actId="14100"/>
          <ac:spMkLst>
            <pc:docMk/>
            <pc:sldMk cId="480802706" sldId="262"/>
            <ac:spMk id="3" creationId="{2C681883-48E8-7384-101E-E1FDDBEC0AF6}"/>
          </ac:spMkLst>
        </pc:spChg>
        <pc:spChg chg="add mod">
          <ac:chgData name="Olle Törnquist" userId="df162418-997c-4abd-9fa7-673592feab1c" providerId="ADAL" clId="{35874FBF-5358-4FAA-BEC0-8925285DAFC5}" dt="2025-02-21T14:15:50.318" v="5589" actId="21"/>
          <ac:spMkLst>
            <pc:docMk/>
            <pc:sldMk cId="480802706" sldId="262"/>
            <ac:spMk id="4" creationId="{C8901227-D8B2-7283-4185-32939FEB909E}"/>
          </ac:spMkLst>
        </pc:spChg>
        <pc:spChg chg="add del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8" creationId="{100EDD19-6802-4EC3-95CE-CFFAB042CFD6}"/>
          </ac:spMkLst>
        </pc:spChg>
        <pc:spChg chg="add del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10" creationId="{DB17E863-922E-4C26-BD64-E8FD41D28661}"/>
          </ac:spMkLst>
        </pc:spChg>
        <pc:spChg chg="add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15" creationId="{10EB215C-7839-4CEA-AA02-B8F7755F9CE9}"/>
          </ac:spMkLst>
        </pc:spChg>
        <pc:spChg chg="add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17" creationId="{91011C6D-05BE-4D99-8C11-A0E478B12996}"/>
          </ac:spMkLst>
        </pc:spChg>
        <pc:spChg chg="add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19" creationId="{6BFFEA99-E831-4C3B-8D16-0EA4AB33FFCA}"/>
          </ac:spMkLst>
        </pc:spChg>
        <pc:spChg chg="add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21" creationId="{3B9FD11D-7561-43C8-BE54-00D7DCF0E211}"/>
          </ac:spMkLst>
        </pc:spChg>
        <pc:spChg chg="add">
          <ac:chgData name="Olle Törnquist" userId="df162418-997c-4abd-9fa7-673592feab1c" providerId="ADAL" clId="{35874FBF-5358-4FAA-BEC0-8925285DAFC5}" dt="2025-02-22T16:08:05.421" v="7330" actId="26606"/>
          <ac:spMkLst>
            <pc:docMk/>
            <pc:sldMk cId="480802706" sldId="262"/>
            <ac:spMk id="23" creationId="{8D91DE60-2C2D-4D7E-A6B4-C9499017DE4C}"/>
          </ac:spMkLst>
        </pc:spChg>
        <pc:spChg chg="add del">
          <ac:chgData name="Olle Törnquist" userId="df162418-997c-4abd-9fa7-673592feab1c" providerId="ADAL" clId="{35874FBF-5358-4FAA-BEC0-8925285DAFC5}" dt="2025-02-21T14:15:08.983" v="5572" actId="26606"/>
          <ac:spMkLst>
            <pc:docMk/>
            <pc:sldMk cId="480802706" sldId="262"/>
            <ac:spMk id="7177" creationId="{45D37F4E-DDB4-456B-97E0-9937730A039F}"/>
          </ac:spMkLst>
        </pc:spChg>
        <pc:spChg chg="add del">
          <ac:chgData name="Olle Törnquist" userId="df162418-997c-4abd-9fa7-673592feab1c" providerId="ADAL" clId="{35874FBF-5358-4FAA-BEC0-8925285DAFC5}" dt="2025-02-21T14:15:08.983" v="5572" actId="26606"/>
          <ac:spMkLst>
            <pc:docMk/>
            <pc:sldMk cId="480802706" sldId="262"/>
            <ac:spMk id="7179" creationId="{B2DD41CD-8F47-4F56-AD12-4E2FF7696987}"/>
          </ac:spMkLst>
        </pc:spChg>
        <pc:spChg chg="add del">
          <ac:chgData name="Olle Törnquist" userId="df162418-997c-4abd-9fa7-673592feab1c" providerId="ADAL" clId="{35874FBF-5358-4FAA-BEC0-8925285DAFC5}" dt="2025-02-21T14:15:12.355" v="5574" actId="26606"/>
          <ac:spMkLst>
            <pc:docMk/>
            <pc:sldMk cId="480802706" sldId="262"/>
            <ac:spMk id="7181" creationId="{D009D6D5-DAC2-4A8B-A17A-E206B9012D09}"/>
          </ac:spMkLst>
        </pc:spChg>
        <pc:spChg chg="add del">
          <ac:chgData name="Olle Törnquist" userId="df162418-997c-4abd-9fa7-673592feab1c" providerId="ADAL" clId="{35874FBF-5358-4FAA-BEC0-8925285DAFC5}" dt="2025-02-21T14:15:19.204" v="5576" actId="26606"/>
          <ac:spMkLst>
            <pc:docMk/>
            <pc:sldMk cId="480802706" sldId="262"/>
            <ac:spMk id="7183" creationId="{2813A4FA-24A5-41ED-A534-3807D1B2F344}"/>
          </ac:spMkLst>
        </pc:spChg>
        <pc:spChg chg="add del">
          <ac:chgData name="Olle Törnquist" userId="df162418-997c-4abd-9fa7-673592feab1c" providerId="ADAL" clId="{35874FBF-5358-4FAA-BEC0-8925285DAFC5}" dt="2025-02-21T14:15:19.204" v="5576" actId="26606"/>
          <ac:spMkLst>
            <pc:docMk/>
            <pc:sldMk cId="480802706" sldId="262"/>
            <ac:spMk id="7184" creationId="{12609869-9E80-471B-A487-A53288E0E791}"/>
          </ac:spMkLst>
        </pc:spChg>
        <pc:spChg chg="add del">
          <ac:chgData name="Olle Törnquist" userId="df162418-997c-4abd-9fa7-673592feab1c" providerId="ADAL" clId="{35874FBF-5358-4FAA-BEC0-8925285DAFC5}" dt="2025-02-21T14:15:19.204" v="5576" actId="26606"/>
          <ac:spMkLst>
            <pc:docMk/>
            <pc:sldMk cId="480802706" sldId="262"/>
            <ac:spMk id="7185" creationId="{C3944F27-CA70-4E84-A51A-E6BF89558979}"/>
          </ac:spMkLst>
        </pc:spChg>
        <pc:spChg chg="add del">
          <ac:chgData name="Olle Törnquist" userId="df162418-997c-4abd-9fa7-673592feab1c" providerId="ADAL" clId="{35874FBF-5358-4FAA-BEC0-8925285DAFC5}" dt="2025-02-21T14:15:19.204" v="5576" actId="26606"/>
          <ac:spMkLst>
            <pc:docMk/>
            <pc:sldMk cId="480802706" sldId="262"/>
            <ac:spMk id="7186" creationId="{7004738A-9D34-43E8-97D2-CA0EED4F8BE0}"/>
          </ac:spMkLst>
        </pc:spChg>
        <pc:spChg chg="add del">
          <ac:chgData name="Olle Törnquist" userId="df162418-997c-4abd-9fa7-673592feab1c" providerId="ADAL" clId="{35874FBF-5358-4FAA-BEC0-8925285DAFC5}" dt="2025-02-21T14:15:19.204" v="5576" actId="26606"/>
          <ac:spMkLst>
            <pc:docMk/>
            <pc:sldMk cId="480802706" sldId="262"/>
            <ac:spMk id="7187" creationId="{B8B8D07F-F13E-443E-BA68-2D26672D76B9}"/>
          </ac:spMkLst>
        </pc:spChg>
        <pc:spChg chg="add del">
          <ac:chgData name="Olle Törnquist" userId="df162418-997c-4abd-9fa7-673592feab1c" providerId="ADAL" clId="{35874FBF-5358-4FAA-BEC0-8925285DAFC5}" dt="2025-02-21T14:15:40.683" v="5586" actId="26606"/>
          <ac:spMkLst>
            <pc:docMk/>
            <pc:sldMk cId="480802706" sldId="262"/>
            <ac:spMk id="7189" creationId="{45D37F4E-DDB4-456B-97E0-9937730A039F}"/>
          </ac:spMkLst>
        </pc:spChg>
        <pc:spChg chg="add del">
          <ac:chgData name="Olle Törnquist" userId="df162418-997c-4abd-9fa7-673592feab1c" providerId="ADAL" clId="{35874FBF-5358-4FAA-BEC0-8925285DAFC5}" dt="2025-02-21T14:15:40.683" v="5586" actId="26606"/>
          <ac:spMkLst>
            <pc:docMk/>
            <pc:sldMk cId="480802706" sldId="262"/>
            <ac:spMk id="7190" creationId="{B2DD41CD-8F47-4F56-AD12-4E2FF7696987}"/>
          </ac:spMkLst>
        </pc:spChg>
        <pc:picChg chg="add mod modCrop">
          <ac:chgData name="Olle Törnquist" userId="df162418-997c-4abd-9fa7-673592feab1c" providerId="ADAL" clId="{35874FBF-5358-4FAA-BEC0-8925285DAFC5}" dt="2025-02-22T16:13:16.996" v="7422" actId="1076"/>
          <ac:picMkLst>
            <pc:docMk/>
            <pc:sldMk cId="480802706" sldId="262"/>
            <ac:picMk id="5" creationId="{883B09E6-4A8C-4B4A-90E1-0D394CA77559}"/>
          </ac:picMkLst>
        </pc:picChg>
        <pc:picChg chg="add del mod">
          <ac:chgData name="Olle Törnquist" userId="df162418-997c-4abd-9fa7-673592feab1c" providerId="ADAL" clId="{35874FBF-5358-4FAA-BEC0-8925285DAFC5}" dt="2025-02-21T14:09:38.912" v="5566" actId="21"/>
          <ac:picMkLst>
            <pc:docMk/>
            <pc:sldMk cId="480802706" sldId="262"/>
            <ac:picMk id="7170" creationId="{F109711E-8CF4-83C5-85A8-EF85768D5B00}"/>
          </ac:picMkLst>
        </pc:picChg>
        <pc:picChg chg="add del mod">
          <ac:chgData name="Olle Törnquist" userId="df162418-997c-4abd-9fa7-673592feab1c" providerId="ADAL" clId="{35874FBF-5358-4FAA-BEC0-8925285DAFC5}" dt="2025-02-21T14:15:57.846" v="5593" actId="1076"/>
          <ac:picMkLst>
            <pc:docMk/>
            <pc:sldMk cId="480802706" sldId="262"/>
            <ac:picMk id="7172" creationId="{84FCBEF9-6214-E67F-6502-F1F5365E5AD1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2T16:00:32.578" v="7131" actId="20577"/>
        <pc:sldMkLst>
          <pc:docMk/>
          <pc:sldMk cId="547936774" sldId="263"/>
        </pc:sldMkLst>
        <pc:spChg chg="del">
          <ac:chgData name="Olle Törnquist" userId="df162418-997c-4abd-9fa7-673592feab1c" providerId="ADAL" clId="{35874FBF-5358-4FAA-BEC0-8925285DAFC5}" dt="2025-02-20T22:12:47.302" v="3586" actId="21"/>
          <ac:spMkLst>
            <pc:docMk/>
            <pc:sldMk cId="547936774" sldId="263"/>
            <ac:spMk id="2" creationId="{19B9AC49-712A-10C6-3074-386CE7EC831B}"/>
          </ac:spMkLst>
        </pc:spChg>
        <pc:spChg chg="mod">
          <ac:chgData name="Olle Törnquist" userId="df162418-997c-4abd-9fa7-673592feab1c" providerId="ADAL" clId="{35874FBF-5358-4FAA-BEC0-8925285DAFC5}" dt="2025-02-22T16:00:32.578" v="7131" actId="20577"/>
          <ac:spMkLst>
            <pc:docMk/>
            <pc:sldMk cId="547936774" sldId="263"/>
            <ac:spMk id="3" creationId="{3B159FF7-59B1-15D3-41BD-A4F1494BCFFA}"/>
          </ac:spMkLst>
        </pc:spChg>
        <pc:spChg chg="add del">
          <ac:chgData name="Olle Törnquist" userId="df162418-997c-4abd-9fa7-673592feab1c" providerId="ADAL" clId="{35874FBF-5358-4FAA-BEC0-8925285DAFC5}" dt="2025-02-20T22:18:54.755" v="3599" actId="26606"/>
          <ac:spMkLst>
            <pc:docMk/>
            <pc:sldMk cId="547936774" sldId="263"/>
            <ac:spMk id="1031" creationId="{F13C74B1-5B17-4795-BED0-7140497B445A}"/>
          </ac:spMkLst>
        </pc:spChg>
        <pc:spChg chg="add del">
          <ac:chgData name="Olle Törnquist" userId="df162418-997c-4abd-9fa7-673592feab1c" providerId="ADAL" clId="{35874FBF-5358-4FAA-BEC0-8925285DAFC5}" dt="2025-02-20T22:18:54.755" v="3599" actId="26606"/>
          <ac:spMkLst>
            <pc:docMk/>
            <pc:sldMk cId="547936774" sldId="263"/>
            <ac:spMk id="1033" creationId="{D4974D33-8DC5-464E-8C6D-BE58F0669C17}"/>
          </ac:spMkLst>
        </pc:spChg>
        <pc:spChg chg="add del">
          <ac:chgData name="Olle Törnquist" userId="df162418-997c-4abd-9fa7-673592feab1c" providerId="ADAL" clId="{35874FBF-5358-4FAA-BEC0-8925285DAFC5}" dt="2025-02-20T22:19:29.590" v="3603" actId="26606"/>
          <ac:spMkLst>
            <pc:docMk/>
            <pc:sldMk cId="547936774" sldId="263"/>
            <ac:spMk id="1038" creationId="{D2B783EE-0239-4717-BBEA-8C9EAC61C824}"/>
          </ac:spMkLst>
        </pc:spChg>
        <pc:spChg chg="add del">
          <ac:chgData name="Olle Törnquist" userId="df162418-997c-4abd-9fa7-673592feab1c" providerId="ADAL" clId="{35874FBF-5358-4FAA-BEC0-8925285DAFC5}" dt="2025-02-20T22:19:29.590" v="3603" actId="26606"/>
          <ac:spMkLst>
            <pc:docMk/>
            <pc:sldMk cId="547936774" sldId="263"/>
            <ac:spMk id="1040" creationId="{A7B99495-F43F-4D80-A44F-2CB4764EB90B}"/>
          </ac:spMkLst>
        </pc:spChg>
        <pc:spChg chg="add del">
          <ac:chgData name="Olle Törnquist" userId="df162418-997c-4abd-9fa7-673592feab1c" providerId="ADAL" clId="{35874FBF-5358-4FAA-BEC0-8925285DAFC5}" dt="2025-02-20T22:19:29.590" v="3603" actId="26606"/>
          <ac:spMkLst>
            <pc:docMk/>
            <pc:sldMk cId="547936774" sldId="263"/>
            <ac:spMk id="1042" creationId="{70BEB1E7-2F88-40BC-B73D-42E5B6F80BFC}"/>
          </ac:spMkLst>
        </pc:spChg>
        <pc:spChg chg="add">
          <ac:chgData name="Olle Törnquist" userId="df162418-997c-4abd-9fa7-673592feab1c" providerId="ADAL" clId="{35874FBF-5358-4FAA-BEC0-8925285DAFC5}" dt="2025-02-20T22:19:29.590" v="3603" actId="26606"/>
          <ac:spMkLst>
            <pc:docMk/>
            <pc:sldMk cId="547936774" sldId="263"/>
            <ac:spMk id="1047" creationId="{99F1FFA9-D672-408C-9220-ADEEC6ABDD09}"/>
          </ac:spMkLst>
        </pc:spChg>
        <pc:picChg chg="add mod">
          <ac:chgData name="Olle Törnquist" userId="df162418-997c-4abd-9fa7-673592feab1c" providerId="ADAL" clId="{35874FBF-5358-4FAA-BEC0-8925285DAFC5}" dt="2025-02-20T22:19:29.590" v="3603" actId="26606"/>
          <ac:picMkLst>
            <pc:docMk/>
            <pc:sldMk cId="547936774" sldId="263"/>
            <ac:picMk id="1026" creationId="{B29CCE88-8822-A8DB-062B-4F7B489264B2}"/>
          </ac:picMkLst>
        </pc:picChg>
        <pc:picChg chg="add mod">
          <ac:chgData name="Olle Törnquist" userId="df162418-997c-4abd-9fa7-673592feab1c" providerId="ADAL" clId="{35874FBF-5358-4FAA-BEC0-8925285DAFC5}" dt="2025-02-20T22:19:29.590" v="3603" actId="26606"/>
          <ac:picMkLst>
            <pc:docMk/>
            <pc:sldMk cId="547936774" sldId="263"/>
            <ac:picMk id="1028" creationId="{823EB4BB-0887-80A9-182F-9FBB8C99334D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2T15:59:48.171" v="7090" actId="1076"/>
        <pc:sldMkLst>
          <pc:docMk/>
          <pc:sldMk cId="3778547381" sldId="264"/>
        </pc:sldMkLst>
        <pc:spChg chg="del mod ord">
          <ac:chgData name="Olle Törnquist" userId="df162418-997c-4abd-9fa7-673592feab1c" providerId="ADAL" clId="{35874FBF-5358-4FAA-BEC0-8925285DAFC5}" dt="2025-02-20T22:23:02.885" v="3619" actId="21"/>
          <ac:spMkLst>
            <pc:docMk/>
            <pc:sldMk cId="3778547381" sldId="264"/>
            <ac:spMk id="2" creationId="{221AEABA-3663-C6A5-35FA-F1306345920B}"/>
          </ac:spMkLst>
        </pc:spChg>
        <pc:spChg chg="add del mod">
          <ac:chgData name="Olle Törnquist" userId="df162418-997c-4abd-9fa7-673592feab1c" providerId="ADAL" clId="{35874FBF-5358-4FAA-BEC0-8925285DAFC5}" dt="2025-02-20T22:23:14.775" v="3623"/>
          <ac:spMkLst>
            <pc:docMk/>
            <pc:sldMk cId="3778547381" sldId="264"/>
            <ac:spMk id="3" creationId="{2BA6472D-B657-C625-B799-43C7746F5EF1}"/>
          </ac:spMkLst>
        </pc:spChg>
        <pc:spChg chg="add del mod">
          <ac:chgData name="Olle Törnquist" userId="df162418-997c-4abd-9fa7-673592feab1c" providerId="ADAL" clId="{35874FBF-5358-4FAA-BEC0-8925285DAFC5}" dt="2025-02-20T22:23:07.947" v="3620" actId="21"/>
          <ac:spMkLst>
            <pc:docMk/>
            <pc:sldMk cId="3778547381" sldId="264"/>
            <ac:spMk id="5" creationId="{C671A21F-7F94-9121-DBA2-6014D986A689}"/>
          </ac:spMkLst>
        </pc:spChg>
        <pc:spChg chg="add mod ord">
          <ac:chgData name="Olle Törnquist" userId="df162418-997c-4abd-9fa7-673592feab1c" providerId="ADAL" clId="{35874FBF-5358-4FAA-BEC0-8925285DAFC5}" dt="2025-02-22T15:59:41.410" v="7088" actId="20577"/>
          <ac:spMkLst>
            <pc:docMk/>
            <pc:sldMk cId="3778547381" sldId="264"/>
            <ac:spMk id="6" creationId="{C671A21F-7F94-9121-DBA2-6014D986A689}"/>
          </ac:spMkLst>
        </pc:spChg>
        <pc:spChg chg="add">
          <ac:chgData name="Olle Törnquist" userId="df162418-997c-4abd-9fa7-673592feab1c" providerId="ADAL" clId="{35874FBF-5358-4FAA-BEC0-8925285DAFC5}" dt="2025-02-20T22:24:05.769" v="3627" actId="26606"/>
          <ac:spMkLst>
            <pc:docMk/>
            <pc:sldMk cId="3778547381" sldId="264"/>
            <ac:spMk id="2054" creationId="{6B5E2835-4E47-45B3-9CFE-732FF7B05472}"/>
          </ac:spMkLst>
        </pc:spChg>
        <pc:spChg chg="add del">
          <ac:chgData name="Olle Törnquist" userId="df162418-997c-4abd-9fa7-673592feab1c" providerId="ADAL" clId="{35874FBF-5358-4FAA-BEC0-8925285DAFC5}" dt="2025-02-20T22:22:49.582" v="3617" actId="26606"/>
          <ac:spMkLst>
            <pc:docMk/>
            <pc:sldMk cId="3778547381" sldId="264"/>
            <ac:spMk id="2055" creationId="{37C89E4B-3C9F-44B9-8B86-D9E3D112D8EC}"/>
          </ac:spMkLst>
        </pc:spChg>
        <pc:spChg chg="add">
          <ac:chgData name="Olle Törnquist" userId="df162418-997c-4abd-9fa7-673592feab1c" providerId="ADAL" clId="{35874FBF-5358-4FAA-BEC0-8925285DAFC5}" dt="2025-02-20T22:24:05.769" v="3627" actId="26606"/>
          <ac:spMkLst>
            <pc:docMk/>
            <pc:sldMk cId="3778547381" sldId="264"/>
            <ac:spMk id="2056" creationId="{5B45AD5D-AA52-4F7B-9362-576A39AD9E09}"/>
          </ac:spMkLst>
        </pc:spChg>
        <pc:spChg chg="add">
          <ac:chgData name="Olle Törnquist" userId="df162418-997c-4abd-9fa7-673592feab1c" providerId="ADAL" clId="{35874FBF-5358-4FAA-BEC0-8925285DAFC5}" dt="2025-02-20T22:24:05.769" v="3627" actId="26606"/>
          <ac:spMkLst>
            <pc:docMk/>
            <pc:sldMk cId="3778547381" sldId="264"/>
            <ac:spMk id="2061" creationId="{AEDD7960-4866-4399-BEF6-DD1431AB4E34}"/>
          </ac:spMkLst>
        </pc:spChg>
        <pc:spChg chg="add">
          <ac:chgData name="Olle Törnquist" userId="df162418-997c-4abd-9fa7-673592feab1c" providerId="ADAL" clId="{35874FBF-5358-4FAA-BEC0-8925285DAFC5}" dt="2025-02-20T22:24:05.769" v="3627" actId="26606"/>
          <ac:spMkLst>
            <pc:docMk/>
            <pc:sldMk cId="3778547381" sldId="264"/>
            <ac:spMk id="2063" creationId="{55D4142C-5077-457F-A6AD-3FECFDB39685}"/>
          </ac:spMkLst>
        </pc:spChg>
        <pc:spChg chg="add">
          <ac:chgData name="Olle Törnquist" userId="df162418-997c-4abd-9fa7-673592feab1c" providerId="ADAL" clId="{35874FBF-5358-4FAA-BEC0-8925285DAFC5}" dt="2025-02-20T22:24:05.769" v="3627" actId="26606"/>
          <ac:spMkLst>
            <pc:docMk/>
            <pc:sldMk cId="3778547381" sldId="264"/>
            <ac:spMk id="2065" creationId="{7A5F0580-5EE9-419F-96EE-B6529EF6E7D0}"/>
          </ac:spMkLst>
        </pc:spChg>
        <pc:picChg chg="add mod">
          <ac:chgData name="Olle Törnquist" userId="df162418-997c-4abd-9fa7-673592feab1c" providerId="ADAL" clId="{35874FBF-5358-4FAA-BEC0-8925285DAFC5}" dt="2025-02-20T22:22:49.582" v="3617" actId="26606"/>
          <ac:picMkLst>
            <pc:docMk/>
            <pc:sldMk cId="3778547381" sldId="264"/>
            <ac:picMk id="2050" creationId="{DEBA5949-8FE7-4FAD-C7D1-DA48FD6BCCDA}"/>
          </ac:picMkLst>
        </pc:picChg>
        <pc:picChg chg="add mod">
          <ac:chgData name="Olle Törnquist" userId="df162418-997c-4abd-9fa7-673592feab1c" providerId="ADAL" clId="{35874FBF-5358-4FAA-BEC0-8925285DAFC5}" dt="2025-02-22T15:59:48.171" v="7090" actId="1076"/>
          <ac:picMkLst>
            <pc:docMk/>
            <pc:sldMk cId="3778547381" sldId="264"/>
            <ac:picMk id="2052" creationId="{818026C5-D7EC-17BF-E460-0D923C114F7A}"/>
          </ac:picMkLst>
        </pc:picChg>
        <pc:cxnChg chg="add del">
          <ac:chgData name="Olle Törnquist" userId="df162418-997c-4abd-9fa7-673592feab1c" providerId="ADAL" clId="{35874FBF-5358-4FAA-BEC0-8925285DAFC5}" dt="2025-02-20T22:22:49.582" v="3617" actId="26606"/>
          <ac:cxnSpMkLst>
            <pc:docMk/>
            <pc:sldMk cId="3778547381" sldId="264"/>
            <ac:cxnSpMk id="2057" creationId="{AA2EAA10-076F-46BD-8F0F-B9A2FB77A85C}"/>
          </ac:cxnSpMkLst>
        </pc:cxnChg>
        <pc:cxnChg chg="add del">
          <ac:chgData name="Olle Törnquist" userId="df162418-997c-4abd-9fa7-673592feab1c" providerId="ADAL" clId="{35874FBF-5358-4FAA-BEC0-8925285DAFC5}" dt="2025-02-20T22:22:49.582" v="3617" actId="26606"/>
          <ac:cxnSpMkLst>
            <pc:docMk/>
            <pc:sldMk cId="3778547381" sldId="264"/>
            <ac:cxnSpMk id="2059" creationId="{D891E407-403B-4764-86C9-33A56D3BCAA3}"/>
          </ac:cxnSpMkLst>
        </pc:cxnChg>
      </pc:sldChg>
      <pc:sldChg chg="addSp delSp modSp new mod setBg">
        <pc:chgData name="Olle Törnquist" userId="df162418-997c-4abd-9fa7-673592feab1c" providerId="ADAL" clId="{35874FBF-5358-4FAA-BEC0-8925285DAFC5}" dt="2025-02-22T16:04:03.641" v="7304" actId="20577"/>
        <pc:sldMkLst>
          <pc:docMk/>
          <pc:sldMk cId="385562698" sldId="265"/>
        </pc:sldMkLst>
        <pc:spChg chg="del">
          <ac:chgData name="Olle Törnquist" userId="df162418-997c-4abd-9fa7-673592feab1c" providerId="ADAL" clId="{35874FBF-5358-4FAA-BEC0-8925285DAFC5}" dt="2025-02-20T22:25:35.376" v="3639" actId="21"/>
          <ac:spMkLst>
            <pc:docMk/>
            <pc:sldMk cId="385562698" sldId="265"/>
            <ac:spMk id="2" creationId="{8386246B-9F04-7F8C-DF92-8906C15BBB05}"/>
          </ac:spMkLst>
        </pc:spChg>
        <pc:spChg chg="del mod">
          <ac:chgData name="Olle Törnquist" userId="df162418-997c-4abd-9fa7-673592feab1c" providerId="ADAL" clId="{35874FBF-5358-4FAA-BEC0-8925285DAFC5}" dt="2025-02-20T22:25:41.196" v="3642"/>
          <ac:spMkLst>
            <pc:docMk/>
            <pc:sldMk cId="385562698" sldId="265"/>
            <ac:spMk id="3" creationId="{713C509C-E760-6BE8-13D7-E6980912D595}"/>
          </ac:spMkLst>
        </pc:spChg>
        <pc:spChg chg="add mod">
          <ac:chgData name="Olle Törnquist" userId="df162418-997c-4abd-9fa7-673592feab1c" providerId="ADAL" clId="{35874FBF-5358-4FAA-BEC0-8925285DAFC5}" dt="2025-02-22T16:04:03.641" v="7304" actId="20577"/>
          <ac:spMkLst>
            <pc:docMk/>
            <pc:sldMk cId="385562698" sldId="265"/>
            <ac:spMk id="4" creationId="{8386246B-9F04-7F8C-DF92-8906C15BBB05}"/>
          </ac:spMkLst>
        </pc:spChg>
        <pc:spChg chg="add">
          <ac:chgData name="Olle Törnquist" userId="df162418-997c-4abd-9fa7-673592feab1c" providerId="ADAL" clId="{35874FBF-5358-4FAA-BEC0-8925285DAFC5}" dt="2025-02-20T22:37:54.418" v="3687" actId="26606"/>
          <ac:spMkLst>
            <pc:docMk/>
            <pc:sldMk cId="385562698" sldId="265"/>
            <ac:spMk id="3081" creationId="{AD96FDFD-4E42-4A06-B8B5-768A1DB9C2A9}"/>
          </ac:spMkLst>
        </pc:spChg>
        <pc:picChg chg="add mod modCrop">
          <ac:chgData name="Olle Törnquist" userId="df162418-997c-4abd-9fa7-673592feab1c" providerId="ADAL" clId="{35874FBF-5358-4FAA-BEC0-8925285DAFC5}" dt="2025-02-20T22:37:54.418" v="3687" actId="26606"/>
          <ac:picMkLst>
            <pc:docMk/>
            <pc:sldMk cId="385562698" sldId="265"/>
            <ac:picMk id="6" creationId="{0FB09D19-8420-EF67-6DF6-302744BA02C8}"/>
          </ac:picMkLst>
        </pc:picChg>
        <pc:picChg chg="add mod">
          <ac:chgData name="Olle Törnquist" userId="df162418-997c-4abd-9fa7-673592feab1c" providerId="ADAL" clId="{35874FBF-5358-4FAA-BEC0-8925285DAFC5}" dt="2025-02-20T22:37:54.418" v="3687" actId="26606"/>
          <ac:picMkLst>
            <pc:docMk/>
            <pc:sldMk cId="385562698" sldId="265"/>
            <ac:picMk id="8" creationId="{23EFE953-9B21-2784-9EC6-75C1CEE1B3DD}"/>
          </ac:picMkLst>
        </pc:picChg>
        <pc:picChg chg="add mod">
          <ac:chgData name="Olle Törnquist" userId="df162418-997c-4abd-9fa7-673592feab1c" providerId="ADAL" clId="{35874FBF-5358-4FAA-BEC0-8925285DAFC5}" dt="2025-02-20T22:28:58.098" v="3651" actId="14100"/>
          <ac:picMkLst>
            <pc:docMk/>
            <pc:sldMk cId="385562698" sldId="265"/>
            <ac:picMk id="3074" creationId="{048D8B5B-CE34-8608-E1EA-4EF7BB9542B7}"/>
          </ac:picMkLst>
        </pc:picChg>
        <pc:picChg chg="add del mod ord">
          <ac:chgData name="Olle Törnquist" userId="df162418-997c-4abd-9fa7-673592feab1c" providerId="ADAL" clId="{35874FBF-5358-4FAA-BEC0-8925285DAFC5}" dt="2025-02-20T22:37:54.418" v="3687" actId="26606"/>
          <ac:picMkLst>
            <pc:docMk/>
            <pc:sldMk cId="385562698" sldId="265"/>
            <ac:picMk id="3076" creationId="{BFFB815B-D529-BB20-F71A-5A9CCF0A2283}"/>
          </ac:picMkLst>
        </pc:picChg>
        <pc:picChg chg="add del mod">
          <ac:chgData name="Olle Törnquist" userId="df162418-997c-4abd-9fa7-673592feab1c" providerId="ADAL" clId="{35874FBF-5358-4FAA-BEC0-8925285DAFC5}" dt="2025-02-20T22:36:44.042" v="3678" actId="21"/>
          <ac:picMkLst>
            <pc:docMk/>
            <pc:sldMk cId="385562698" sldId="265"/>
            <ac:picMk id="3078" creationId="{928373D5-9FD7-EB61-4A0C-2555E9044FDE}"/>
          </ac:picMkLst>
        </pc:picChg>
      </pc:sldChg>
      <pc:sldChg chg="addSp delSp modSp new del mod setBg">
        <pc:chgData name="Olle Törnquist" userId="df162418-997c-4abd-9fa7-673592feab1c" providerId="ADAL" clId="{35874FBF-5358-4FAA-BEC0-8925285DAFC5}" dt="2025-02-21T13:49:30.301" v="5427" actId="2696"/>
        <pc:sldMkLst>
          <pc:docMk/>
          <pc:sldMk cId="1706479458" sldId="266"/>
        </pc:sldMkLst>
        <pc:spChg chg="del">
          <ac:chgData name="Olle Törnquist" userId="df162418-997c-4abd-9fa7-673592feab1c" providerId="ADAL" clId="{35874FBF-5358-4FAA-BEC0-8925285DAFC5}" dt="2025-02-20T22:39:02.670" v="3696" actId="21"/>
          <ac:spMkLst>
            <pc:docMk/>
            <pc:sldMk cId="1706479458" sldId="266"/>
            <ac:spMk id="2" creationId="{957EC407-718D-96A3-6748-09B2096FD7C8}"/>
          </ac:spMkLst>
        </pc:spChg>
        <pc:spChg chg="mod ord">
          <ac:chgData name="Olle Törnquist" userId="df162418-997c-4abd-9fa7-673592feab1c" providerId="ADAL" clId="{35874FBF-5358-4FAA-BEC0-8925285DAFC5}" dt="2025-02-21T11:44:37.254" v="4176" actId="20577"/>
          <ac:spMkLst>
            <pc:docMk/>
            <pc:sldMk cId="1706479458" sldId="266"/>
            <ac:spMk id="3" creationId="{B7BEDCB5-B5A1-C7F4-0E5E-AEBA2C87748B}"/>
          </ac:spMkLst>
        </pc:spChg>
        <pc:spChg chg="add mod ord">
          <ac:chgData name="Olle Törnquist" userId="df162418-997c-4abd-9fa7-673592feab1c" providerId="ADAL" clId="{35874FBF-5358-4FAA-BEC0-8925285DAFC5}" dt="2025-02-20T22:54:25.365" v="3746" actId="26606"/>
          <ac:spMkLst>
            <pc:docMk/>
            <pc:sldMk cId="1706479458" sldId="266"/>
            <ac:spMk id="8" creationId="{548DDBC0-C42F-67A1-F333-FB96D93419C6}"/>
          </ac:spMkLst>
        </pc:spChg>
        <pc:spChg chg="add mod">
          <ac:chgData name="Olle Törnquist" userId="df162418-997c-4abd-9fa7-673592feab1c" providerId="ADAL" clId="{35874FBF-5358-4FAA-BEC0-8925285DAFC5}" dt="2025-02-20T22:47:55.274" v="3719" actId="14100"/>
          <ac:spMkLst>
            <pc:docMk/>
            <pc:sldMk cId="1706479458" sldId="266"/>
            <ac:spMk id="9" creationId="{DF95F90D-6B7F-EA30-ACFB-DE26627108DC}"/>
          </ac:spMkLst>
        </pc:spChg>
        <pc:spChg chg="add del">
          <ac:chgData name="Olle Törnquist" userId="df162418-997c-4abd-9fa7-673592feab1c" providerId="ADAL" clId="{35874FBF-5358-4FAA-BEC0-8925285DAFC5}" dt="2025-02-20T22:42:42.463" v="3703" actId="26606"/>
          <ac:spMkLst>
            <pc:docMk/>
            <pc:sldMk cId="1706479458" sldId="266"/>
            <ac:spMk id="10" creationId="{8FC9BE17-9A7B-462D-AE50-3D8777387304}"/>
          </ac:spMkLst>
        </pc:spChg>
        <pc:spChg chg="add del">
          <ac:chgData name="Olle Törnquist" userId="df162418-997c-4abd-9fa7-673592feab1c" providerId="ADAL" clId="{35874FBF-5358-4FAA-BEC0-8925285DAFC5}" dt="2025-02-20T22:42:42.463" v="3703" actId="26606"/>
          <ac:spMkLst>
            <pc:docMk/>
            <pc:sldMk cId="1706479458" sldId="266"/>
            <ac:spMk id="12" creationId="{3EBE8569-6AEC-4B8C-8D53-2DE337CDBA65}"/>
          </ac:spMkLst>
        </pc:spChg>
        <pc:spChg chg="add del">
          <ac:chgData name="Olle Törnquist" userId="df162418-997c-4abd-9fa7-673592feab1c" providerId="ADAL" clId="{35874FBF-5358-4FAA-BEC0-8925285DAFC5}" dt="2025-02-20T22:42:42.463" v="3703" actId="26606"/>
          <ac:spMkLst>
            <pc:docMk/>
            <pc:sldMk cId="1706479458" sldId="266"/>
            <ac:spMk id="14" creationId="{55D4142C-5077-457F-A6AD-3FECFDB39685}"/>
          </ac:spMkLst>
        </pc:spChg>
        <pc:spChg chg="add del">
          <ac:chgData name="Olle Törnquist" userId="df162418-997c-4abd-9fa7-673592feab1c" providerId="ADAL" clId="{35874FBF-5358-4FAA-BEC0-8925285DAFC5}" dt="2025-02-20T22:42:42.463" v="3703" actId="26606"/>
          <ac:spMkLst>
            <pc:docMk/>
            <pc:sldMk cId="1706479458" sldId="266"/>
            <ac:spMk id="16" creationId="{7A5F0580-5EE9-419F-96EE-B6529EF6E7D0}"/>
          </ac:spMkLst>
        </pc:spChg>
        <pc:spChg chg="add del">
          <ac:chgData name="Olle Törnquist" userId="df162418-997c-4abd-9fa7-673592feab1c" providerId="ADAL" clId="{35874FBF-5358-4FAA-BEC0-8925285DAFC5}" dt="2025-02-20T22:43:16.068" v="3707" actId="26606"/>
          <ac:spMkLst>
            <pc:docMk/>
            <pc:sldMk cId="1706479458" sldId="266"/>
            <ac:spMk id="18" creationId="{3AFE8227-C443-417B-BA91-520EB1EF4559}"/>
          </ac:spMkLst>
        </pc:spChg>
        <pc:spChg chg="add del">
          <ac:chgData name="Olle Törnquist" userId="df162418-997c-4abd-9fa7-673592feab1c" providerId="ADAL" clId="{35874FBF-5358-4FAA-BEC0-8925285DAFC5}" dt="2025-02-20T22:43:16.068" v="3707" actId="26606"/>
          <ac:spMkLst>
            <pc:docMk/>
            <pc:sldMk cId="1706479458" sldId="266"/>
            <ac:spMk id="19" creationId="{907741FC-B544-4A6E-B831-6789D042333D}"/>
          </ac:spMkLst>
        </pc:spChg>
        <pc:spChg chg="add del">
          <ac:chgData name="Olle Törnquist" userId="df162418-997c-4abd-9fa7-673592feab1c" providerId="ADAL" clId="{35874FBF-5358-4FAA-BEC0-8925285DAFC5}" dt="2025-02-20T22:43:16.068" v="3707" actId="26606"/>
          <ac:spMkLst>
            <pc:docMk/>
            <pc:sldMk cId="1706479458" sldId="266"/>
            <ac:spMk id="20" creationId="{3F0BE7ED-7814-4273-B18A-F26CC0380380}"/>
          </ac:spMkLst>
        </pc:spChg>
        <pc:spChg chg="add del">
          <ac:chgData name="Olle Törnquist" userId="df162418-997c-4abd-9fa7-673592feab1c" providerId="ADAL" clId="{35874FBF-5358-4FAA-BEC0-8925285DAFC5}" dt="2025-02-20T22:49:26.613" v="3725" actId="26606"/>
          <ac:spMkLst>
            <pc:docMk/>
            <pc:sldMk cId="1706479458" sldId="266"/>
            <ac:spMk id="4107" creationId="{EFE6CFD5-509D-42EE-82A6-1E376C36505C}"/>
          </ac:spMkLst>
        </pc:spChg>
        <pc:spChg chg="add del">
          <ac:chgData name="Olle Törnquist" userId="df162418-997c-4abd-9fa7-673592feab1c" providerId="ADAL" clId="{35874FBF-5358-4FAA-BEC0-8925285DAFC5}" dt="2025-02-20T22:49:26.613" v="3725" actId="26606"/>
          <ac:spMkLst>
            <pc:docMk/>
            <pc:sldMk cId="1706479458" sldId="266"/>
            <ac:spMk id="4109" creationId="{70A48D59-8581-41F7-B529-F4617FE07A9A}"/>
          </ac:spMkLst>
        </pc:spChg>
        <pc:spChg chg="add del">
          <ac:chgData name="Olle Törnquist" userId="df162418-997c-4abd-9fa7-673592feab1c" providerId="ADAL" clId="{35874FBF-5358-4FAA-BEC0-8925285DAFC5}" dt="2025-02-20T22:49:31.363" v="3727" actId="26606"/>
          <ac:spMkLst>
            <pc:docMk/>
            <pc:sldMk cId="1706479458" sldId="266"/>
            <ac:spMk id="4113" creationId="{99F1FFA9-D672-408C-9220-ADEEC6ABDD09}"/>
          </ac:spMkLst>
        </pc:spChg>
        <pc:spChg chg="add del">
          <ac:chgData name="Olle Törnquist" userId="df162418-997c-4abd-9fa7-673592feab1c" providerId="ADAL" clId="{35874FBF-5358-4FAA-BEC0-8925285DAFC5}" dt="2025-02-20T22:49:38.891" v="3729" actId="26606"/>
          <ac:spMkLst>
            <pc:docMk/>
            <pc:sldMk cId="1706479458" sldId="266"/>
            <ac:spMk id="4115" creationId="{7A203437-703A-4E00-A8C0-91D328D6C7C7}"/>
          </ac:spMkLst>
        </pc:spChg>
        <pc:spChg chg="add del">
          <ac:chgData name="Olle Törnquist" userId="df162418-997c-4abd-9fa7-673592feab1c" providerId="ADAL" clId="{35874FBF-5358-4FAA-BEC0-8925285DAFC5}" dt="2025-02-20T22:49:38.891" v="3729" actId="26606"/>
          <ac:spMkLst>
            <pc:docMk/>
            <pc:sldMk cId="1706479458" sldId="266"/>
            <ac:spMk id="4116" creationId="{CD84038B-4A56-439B-A184-79B2D4506692}"/>
          </ac:spMkLst>
        </pc:spChg>
        <pc:spChg chg="add del">
          <ac:chgData name="Olle Törnquist" userId="df162418-997c-4abd-9fa7-673592feab1c" providerId="ADAL" clId="{35874FBF-5358-4FAA-BEC0-8925285DAFC5}" dt="2025-02-20T22:49:38.891" v="3729" actId="26606"/>
          <ac:spMkLst>
            <pc:docMk/>
            <pc:sldMk cId="1706479458" sldId="266"/>
            <ac:spMk id="4117" creationId="{4F96EE13-2C4D-4262-812E-DDE5FC35F0AD}"/>
          </ac:spMkLst>
        </pc:spChg>
        <pc:spChg chg="add del">
          <ac:chgData name="Olle Törnquist" userId="df162418-997c-4abd-9fa7-673592feab1c" providerId="ADAL" clId="{35874FBF-5358-4FAA-BEC0-8925285DAFC5}" dt="2025-02-20T22:49:49.596" v="3731" actId="26606"/>
          <ac:spMkLst>
            <pc:docMk/>
            <pc:sldMk cId="1706479458" sldId="266"/>
            <ac:spMk id="4119" creationId="{99F1FFA9-D672-408C-9220-ADEEC6ABDD09}"/>
          </ac:spMkLst>
        </pc:spChg>
        <pc:spChg chg="add del">
          <ac:chgData name="Olle Törnquist" userId="df162418-997c-4abd-9fa7-673592feab1c" providerId="ADAL" clId="{35874FBF-5358-4FAA-BEC0-8925285DAFC5}" dt="2025-02-20T22:54:25.365" v="3747" actId="26606"/>
          <ac:spMkLst>
            <pc:docMk/>
            <pc:sldMk cId="1706479458" sldId="266"/>
            <ac:spMk id="4121" creationId="{7A203437-703A-4E00-A8C0-91D328D6C7C7}"/>
          </ac:spMkLst>
        </pc:spChg>
        <pc:spChg chg="add del">
          <ac:chgData name="Olle Törnquist" userId="df162418-997c-4abd-9fa7-673592feab1c" providerId="ADAL" clId="{35874FBF-5358-4FAA-BEC0-8925285DAFC5}" dt="2025-02-20T22:54:25.365" v="3747" actId="26606"/>
          <ac:spMkLst>
            <pc:docMk/>
            <pc:sldMk cId="1706479458" sldId="266"/>
            <ac:spMk id="4122" creationId="{CD84038B-4A56-439B-A184-79B2D4506692}"/>
          </ac:spMkLst>
        </pc:spChg>
        <pc:spChg chg="add del">
          <ac:chgData name="Olle Törnquist" userId="df162418-997c-4abd-9fa7-673592feab1c" providerId="ADAL" clId="{35874FBF-5358-4FAA-BEC0-8925285DAFC5}" dt="2025-02-20T22:54:25.365" v="3747" actId="26606"/>
          <ac:spMkLst>
            <pc:docMk/>
            <pc:sldMk cId="1706479458" sldId="266"/>
            <ac:spMk id="4123" creationId="{4F96EE13-2C4D-4262-812E-DDE5FC35F0AD}"/>
          </ac:spMkLst>
        </pc:spChg>
        <pc:spChg chg="add del">
          <ac:chgData name="Olle Törnquist" userId="df162418-997c-4abd-9fa7-673592feab1c" providerId="ADAL" clId="{35874FBF-5358-4FAA-BEC0-8925285DAFC5}" dt="2025-02-20T22:54:25.365" v="3746" actId="26606"/>
          <ac:spMkLst>
            <pc:docMk/>
            <pc:sldMk cId="1706479458" sldId="266"/>
            <ac:spMk id="4128" creationId="{99F1FFA9-D672-408C-9220-ADEEC6ABDD09}"/>
          </ac:spMkLst>
        </pc:spChg>
        <pc:spChg chg="add del">
          <ac:chgData name="Olle Törnquist" userId="df162418-997c-4abd-9fa7-673592feab1c" providerId="ADAL" clId="{35874FBF-5358-4FAA-BEC0-8925285DAFC5}" dt="2025-02-20T22:56:33.292" v="3749" actId="26606"/>
          <ac:spMkLst>
            <pc:docMk/>
            <pc:sldMk cId="1706479458" sldId="266"/>
            <ac:spMk id="4130" creationId="{63C1A86C-B1A8-4AEC-B001-595C91716E77}"/>
          </ac:spMkLst>
        </pc:spChg>
        <pc:spChg chg="add del">
          <ac:chgData name="Olle Törnquist" userId="df162418-997c-4abd-9fa7-673592feab1c" providerId="ADAL" clId="{35874FBF-5358-4FAA-BEC0-8925285DAFC5}" dt="2025-02-20T22:56:33.292" v="3749" actId="26606"/>
          <ac:spMkLst>
            <pc:docMk/>
            <pc:sldMk cId="1706479458" sldId="266"/>
            <ac:spMk id="4131" creationId="{95B1FC96-0749-41C9-BAED-E089E77149FA}"/>
          </ac:spMkLst>
        </pc:spChg>
        <pc:spChg chg="add del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36" creationId="{9A42C7B2-7BD6-433A-95AB-5AA4F44B5819}"/>
          </ac:spMkLst>
        </pc:spChg>
        <pc:spChg chg="add del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38" creationId="{0ADDB668-2CA4-4D2B-9C34-3487CA330BA8}"/>
          </ac:spMkLst>
        </pc:spChg>
        <pc:spChg chg="add del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40" creationId="{2568BC19-F052-4108-93E1-6A3D1DEC072F}"/>
          </ac:spMkLst>
        </pc:spChg>
        <pc:spChg chg="add del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42" creationId="{D5FD337D-4D6B-4C8B-B6F5-121097E09881}"/>
          </ac:spMkLst>
        </pc:spChg>
        <pc:spChg chg="add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47" creationId="{71A784BF-09DB-448D-99FC-B49DFC6605D5}"/>
          </ac:spMkLst>
        </pc:spChg>
        <pc:spChg chg="add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49" creationId="{917859B3-4C91-478D-929D-BB6433F90849}"/>
          </ac:spMkLst>
        </pc:spChg>
        <pc:spChg chg="add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51" creationId="{6283FBD2-A663-469F-855C-06D86E3C1161}"/>
          </ac:spMkLst>
        </pc:spChg>
        <pc:spChg chg="add">
          <ac:chgData name="Olle Törnquist" userId="df162418-997c-4abd-9fa7-673592feab1c" providerId="ADAL" clId="{35874FBF-5358-4FAA-BEC0-8925285DAFC5}" dt="2025-02-20T22:57:19.914" v="3754" actId="26606"/>
          <ac:spMkLst>
            <pc:docMk/>
            <pc:sldMk cId="1706479458" sldId="266"/>
            <ac:spMk id="4153" creationId="{8A1279FC-7441-4E55-B082-2774E6316482}"/>
          </ac:spMkLst>
        </pc:spChg>
        <pc:picChg chg="add mod ord">
          <ac:chgData name="Olle Törnquist" userId="df162418-997c-4abd-9fa7-673592feab1c" providerId="ADAL" clId="{35874FBF-5358-4FAA-BEC0-8925285DAFC5}" dt="2025-02-20T22:43:17.192" v="3710"/>
          <ac:picMkLst>
            <pc:docMk/>
            <pc:sldMk cId="1706479458" sldId="266"/>
            <ac:picMk id="5" creationId="{19357AF5-0A7E-0D68-2403-12E7EE2CCF61}"/>
          </ac:picMkLst>
        </pc:picChg>
        <pc:picChg chg="add mod ord">
          <ac:chgData name="Olle Törnquist" userId="df162418-997c-4abd-9fa7-673592feab1c" providerId="ADAL" clId="{35874FBF-5358-4FAA-BEC0-8925285DAFC5}" dt="2025-02-20T23:19:10.607" v="4036" actId="14100"/>
          <ac:picMkLst>
            <pc:docMk/>
            <pc:sldMk cId="1706479458" sldId="266"/>
            <ac:picMk id="7" creationId="{EAC289E4-C27C-B855-35ED-70C3F649FE87}"/>
          </ac:picMkLst>
        </pc:picChg>
        <pc:picChg chg="add mod">
          <ac:chgData name="Olle Törnquist" userId="df162418-997c-4abd-9fa7-673592feab1c" providerId="ADAL" clId="{35874FBF-5358-4FAA-BEC0-8925285DAFC5}" dt="2025-02-20T23:18:41.666" v="4034" actId="14100"/>
          <ac:picMkLst>
            <pc:docMk/>
            <pc:sldMk cId="1706479458" sldId="266"/>
            <ac:picMk id="1026" creationId="{153F6355-06DB-2283-5A4A-7FECED6809E2}"/>
          </ac:picMkLst>
        </pc:picChg>
        <pc:picChg chg="add del mod ord">
          <ac:chgData name="Olle Törnquist" userId="df162418-997c-4abd-9fa7-673592feab1c" providerId="ADAL" clId="{35874FBF-5358-4FAA-BEC0-8925285DAFC5}" dt="2025-02-20T22:53:51.734" v="3743" actId="21"/>
          <ac:picMkLst>
            <pc:docMk/>
            <pc:sldMk cId="1706479458" sldId="266"/>
            <ac:picMk id="4102" creationId="{9F49331F-CB71-58D3-FEB7-D4252357BA13}"/>
          </ac:picMkLst>
        </pc:picChg>
        <pc:picChg chg="add del mod ord">
          <ac:chgData name="Olle Törnquist" userId="df162418-997c-4abd-9fa7-673592feab1c" providerId="ADAL" clId="{35874FBF-5358-4FAA-BEC0-8925285DAFC5}" dt="2025-02-20T23:18:01.548" v="4025" actId="21"/>
          <ac:picMkLst>
            <pc:docMk/>
            <pc:sldMk cId="1706479458" sldId="266"/>
            <ac:picMk id="4104" creationId="{ED13AF04-A1FC-99CB-C6FF-AFB911E90956}"/>
          </ac:picMkLst>
        </pc:picChg>
        <pc:picChg chg="add mod ord">
          <ac:chgData name="Olle Törnquist" userId="df162418-997c-4abd-9fa7-673592feab1c" providerId="ADAL" clId="{35874FBF-5358-4FAA-BEC0-8925285DAFC5}" dt="2025-02-20T23:16:32.503" v="4018" actId="1076"/>
          <ac:picMkLst>
            <pc:docMk/>
            <pc:sldMk cId="1706479458" sldId="266"/>
            <ac:picMk id="4106" creationId="{C870B5F2-0656-87E9-7458-21CCA7FB166F}"/>
          </ac:picMkLst>
        </pc:picChg>
        <pc:cxnChg chg="add del">
          <ac:chgData name="Olle Törnquist" userId="df162418-997c-4abd-9fa7-673592feab1c" providerId="ADAL" clId="{35874FBF-5358-4FAA-BEC0-8925285DAFC5}" dt="2025-02-20T22:49:26.613" v="3725" actId="26606"/>
          <ac:cxnSpMkLst>
            <pc:docMk/>
            <pc:sldMk cId="1706479458" sldId="266"/>
            <ac:cxnSpMk id="4111" creationId="{967F2066-0253-4771-A5F6-68111E1FE832}"/>
          </ac:cxnSpMkLst>
        </pc:cxnChg>
      </pc:sldChg>
      <pc:sldChg chg="addSp delSp modSp new del mod setBg">
        <pc:chgData name="Olle Törnquist" userId="df162418-997c-4abd-9fa7-673592feab1c" providerId="ADAL" clId="{35874FBF-5358-4FAA-BEC0-8925285DAFC5}" dt="2025-02-21T13:48:33.573" v="5424" actId="2696"/>
        <pc:sldMkLst>
          <pc:docMk/>
          <pc:sldMk cId="130668752" sldId="267"/>
        </pc:sldMkLst>
        <pc:spChg chg="del">
          <ac:chgData name="Olle Törnquist" userId="df162418-997c-4abd-9fa7-673592feab1c" providerId="ADAL" clId="{35874FBF-5358-4FAA-BEC0-8925285DAFC5}" dt="2025-02-20T22:58:42.519" v="3763" actId="21"/>
          <ac:spMkLst>
            <pc:docMk/>
            <pc:sldMk cId="130668752" sldId="267"/>
            <ac:spMk id="2" creationId="{95F5EDF0-79DE-7704-42A1-71322E3D6D1A}"/>
          </ac:spMkLst>
        </pc:spChg>
        <pc:spChg chg="add del mod ord">
          <ac:chgData name="Olle Törnquist" userId="df162418-997c-4abd-9fa7-673592feab1c" providerId="ADAL" clId="{35874FBF-5358-4FAA-BEC0-8925285DAFC5}" dt="2025-02-21T13:47:46.786" v="5421" actId="14100"/>
          <ac:spMkLst>
            <pc:docMk/>
            <pc:sldMk cId="130668752" sldId="267"/>
            <ac:spMk id="3" creationId="{B8828A63-F3AE-F51E-EA3A-3293531B66B3}"/>
          </ac:spMkLst>
        </pc:spChg>
        <pc:spChg chg="add del mod">
          <ac:chgData name="Olle Törnquist" userId="df162418-997c-4abd-9fa7-673592feab1c" providerId="ADAL" clId="{35874FBF-5358-4FAA-BEC0-8925285DAFC5}" dt="2025-02-21T13:47:43.310" v="5420" actId="21"/>
          <ac:spMkLst>
            <pc:docMk/>
            <pc:sldMk cId="130668752" sldId="267"/>
            <ac:spMk id="4" creationId="{A07A2C94-79ED-42B0-DDE6-18489323EF61}"/>
          </ac:spMkLst>
        </pc:spChg>
        <pc:spChg chg="add">
          <ac:chgData name="Olle Törnquist" userId="df162418-997c-4abd-9fa7-673592feab1c" providerId="ADAL" clId="{35874FBF-5358-4FAA-BEC0-8925285DAFC5}" dt="2025-02-21T13:40:56.211" v="5084" actId="26606"/>
          <ac:spMkLst>
            <pc:docMk/>
            <pc:sldMk cId="130668752" sldId="267"/>
            <ac:spMk id="6152" creationId="{59653884-08CE-4579-8A80-F00D55BF077F}"/>
          </ac:spMkLst>
        </pc:spChg>
        <pc:spChg chg="add del">
          <ac:chgData name="Olle Törnquist" userId="df162418-997c-4abd-9fa7-673592feab1c" providerId="ADAL" clId="{35874FBF-5358-4FAA-BEC0-8925285DAFC5}" dt="2025-02-21T13:39:33.529" v="5078" actId="26606"/>
          <ac:spMkLst>
            <pc:docMk/>
            <pc:sldMk cId="130668752" sldId="267"/>
            <ac:spMk id="6153" creationId="{5A0118C5-4F8D-4CF4-BADD-53FEACC6C42A}"/>
          </ac:spMkLst>
        </pc:spChg>
        <pc:spChg chg="add">
          <ac:chgData name="Olle Törnquist" userId="df162418-997c-4abd-9fa7-673592feab1c" providerId="ADAL" clId="{35874FBF-5358-4FAA-BEC0-8925285DAFC5}" dt="2025-02-21T13:40:56.211" v="5084" actId="26606"/>
          <ac:spMkLst>
            <pc:docMk/>
            <pc:sldMk cId="130668752" sldId="267"/>
            <ac:spMk id="6154" creationId="{EDD2A13B-608C-4BE1-AC1F-62B2DAF76BF7}"/>
          </ac:spMkLst>
        </pc:spChg>
        <pc:spChg chg="add">
          <ac:chgData name="Olle Törnquist" userId="df162418-997c-4abd-9fa7-673592feab1c" providerId="ADAL" clId="{35874FBF-5358-4FAA-BEC0-8925285DAFC5}" dt="2025-02-21T13:40:56.211" v="5084" actId="26606"/>
          <ac:spMkLst>
            <pc:docMk/>
            <pc:sldMk cId="130668752" sldId="267"/>
            <ac:spMk id="6157" creationId="{720D4FAC-7B9A-4A4F-8E53-071522870B7B}"/>
          </ac:spMkLst>
        </pc:spChg>
        <pc:spChg chg="add">
          <ac:chgData name="Olle Törnquist" userId="df162418-997c-4abd-9fa7-673592feab1c" providerId="ADAL" clId="{35874FBF-5358-4FAA-BEC0-8925285DAFC5}" dt="2025-02-21T13:40:56.211" v="5084" actId="26606"/>
          <ac:spMkLst>
            <pc:docMk/>
            <pc:sldMk cId="130668752" sldId="267"/>
            <ac:spMk id="6161" creationId="{977038ED-F717-467A-8D75-D8441BB92668}"/>
          </ac:spMkLst>
        </pc:spChg>
        <pc:spChg chg="add del">
          <ac:chgData name="Olle Törnquist" userId="df162418-997c-4abd-9fa7-673592feab1c" providerId="ADAL" clId="{35874FBF-5358-4FAA-BEC0-8925285DAFC5}" dt="2025-02-21T13:39:33.529" v="5078" actId="26606"/>
          <ac:spMkLst>
            <pc:docMk/>
            <pc:sldMk cId="130668752" sldId="267"/>
            <ac:spMk id="6163" creationId="{EAED1919-54A1-41C9-B30B-A3FF3F58E38B}"/>
          </ac:spMkLst>
        </pc:spChg>
        <pc:spChg chg="add del">
          <ac:chgData name="Olle Törnquist" userId="df162418-997c-4abd-9fa7-673592feab1c" providerId="ADAL" clId="{35874FBF-5358-4FAA-BEC0-8925285DAFC5}" dt="2025-02-21T13:39:33.529" v="5078" actId="26606"/>
          <ac:spMkLst>
            <pc:docMk/>
            <pc:sldMk cId="130668752" sldId="267"/>
            <ac:spMk id="6169" creationId="{FFFEB18F-F81F-4CED-BE64-EB888A77C3B8}"/>
          </ac:spMkLst>
        </pc:spChg>
        <pc:grpChg chg="add del">
          <ac:chgData name="Olle Törnquist" userId="df162418-997c-4abd-9fa7-673592feab1c" providerId="ADAL" clId="{35874FBF-5358-4FAA-BEC0-8925285DAFC5}" dt="2025-02-21T13:39:33.529" v="5078" actId="26606"/>
          <ac:grpSpMkLst>
            <pc:docMk/>
            <pc:sldMk cId="130668752" sldId="267"/>
            <ac:grpSpMk id="6155" creationId="{00C7DD97-49DC-4BFD-951D-CFF51B976DE9}"/>
          </ac:grpSpMkLst>
        </pc:grpChg>
        <pc:grpChg chg="add del">
          <ac:chgData name="Olle Törnquist" userId="df162418-997c-4abd-9fa7-673592feab1c" providerId="ADAL" clId="{35874FBF-5358-4FAA-BEC0-8925285DAFC5}" dt="2025-02-21T13:39:33.529" v="5078" actId="26606"/>
          <ac:grpSpMkLst>
            <pc:docMk/>
            <pc:sldMk cId="130668752" sldId="267"/>
            <ac:grpSpMk id="6159" creationId="{176786CF-68E6-476D-909E-8522718B7BE0}"/>
          </ac:grpSpMkLst>
        </pc:grpChg>
        <pc:grpChg chg="add del">
          <ac:chgData name="Olle Törnquist" userId="df162418-997c-4abd-9fa7-673592feab1c" providerId="ADAL" clId="{35874FBF-5358-4FAA-BEC0-8925285DAFC5}" dt="2025-02-21T13:39:33.529" v="5078" actId="26606"/>
          <ac:grpSpMkLst>
            <pc:docMk/>
            <pc:sldMk cId="130668752" sldId="267"/>
            <ac:grpSpMk id="6165" creationId="{00E015F5-1A99-4E40-BC3D-7707802996B5}"/>
          </ac:grpSpMkLst>
        </pc:grpChg>
        <pc:grpChg chg="add del">
          <ac:chgData name="Olle Törnquist" userId="df162418-997c-4abd-9fa7-673592feab1c" providerId="ADAL" clId="{35874FBF-5358-4FAA-BEC0-8925285DAFC5}" dt="2025-02-21T13:39:33.529" v="5078" actId="26606"/>
          <ac:grpSpMkLst>
            <pc:docMk/>
            <pc:sldMk cId="130668752" sldId="267"/>
            <ac:grpSpMk id="6171" creationId="{A04977CB-3825-471A-A590-C57F8C350306}"/>
          </ac:grpSpMkLst>
        </pc:grpChg>
        <pc:picChg chg="add mod">
          <ac:chgData name="Olle Törnquist" userId="df162418-997c-4abd-9fa7-673592feab1c" providerId="ADAL" clId="{35874FBF-5358-4FAA-BEC0-8925285DAFC5}" dt="2025-02-21T13:46:13.415" v="5404" actId="14100"/>
          <ac:picMkLst>
            <pc:docMk/>
            <pc:sldMk cId="130668752" sldId="267"/>
            <ac:picMk id="6146" creationId="{1B3E8385-2C4B-4758-3129-C7D64D56D5C3}"/>
          </ac:picMkLst>
        </pc:picChg>
        <pc:picChg chg="add mod ord">
          <ac:chgData name="Olle Törnquist" userId="df162418-997c-4abd-9fa7-673592feab1c" providerId="ADAL" clId="{35874FBF-5358-4FAA-BEC0-8925285DAFC5}" dt="2025-02-21T13:46:37.001" v="5408" actId="14100"/>
          <ac:picMkLst>
            <pc:docMk/>
            <pc:sldMk cId="130668752" sldId="267"/>
            <ac:picMk id="6148" creationId="{7F47CA93-76D6-CDB1-4D59-E91845725069}"/>
          </ac:picMkLst>
        </pc:picChg>
        <pc:picChg chg="add mod">
          <ac:chgData name="Olle Törnquist" userId="df162418-997c-4abd-9fa7-673592feab1c" providerId="ADAL" clId="{35874FBF-5358-4FAA-BEC0-8925285DAFC5}" dt="2025-02-21T13:46:23.566" v="5406" actId="14100"/>
          <ac:picMkLst>
            <pc:docMk/>
            <pc:sldMk cId="130668752" sldId="267"/>
            <ac:picMk id="6150" creationId="{F35498B3-6946-D69B-B632-A87227B4A2F5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1T14:03:33.081" v="5528" actId="20577"/>
        <pc:sldMkLst>
          <pc:docMk/>
          <pc:sldMk cId="142812052" sldId="268"/>
        </pc:sldMkLst>
        <pc:spChg chg="add mod">
          <ac:chgData name="Olle Törnquist" userId="df162418-997c-4abd-9fa7-673592feab1c" providerId="ADAL" clId="{35874FBF-5358-4FAA-BEC0-8925285DAFC5}" dt="2025-02-21T13:55:18.192" v="5479" actId="20577"/>
          <ac:spMkLst>
            <pc:docMk/>
            <pc:sldMk cId="142812052" sldId="268"/>
            <ac:spMk id="2" creationId="{180E4228-6B98-A2E5-EA8A-CDC70DCBB461}"/>
          </ac:spMkLst>
        </pc:spChg>
        <pc:spChg chg="del">
          <ac:chgData name="Olle Törnquist" userId="df162418-997c-4abd-9fa7-673592feab1c" providerId="ADAL" clId="{35874FBF-5358-4FAA-BEC0-8925285DAFC5}" dt="2025-02-20T22:59:08.074" v="3769" actId="21"/>
          <ac:spMkLst>
            <pc:docMk/>
            <pc:sldMk cId="142812052" sldId="268"/>
            <ac:spMk id="2" creationId="{F6F4C502-93F9-5DAC-320A-4F097B96F501}"/>
          </ac:spMkLst>
        </pc:spChg>
        <pc:spChg chg="mod ord">
          <ac:chgData name="Olle Törnquist" userId="df162418-997c-4abd-9fa7-673592feab1c" providerId="ADAL" clId="{35874FBF-5358-4FAA-BEC0-8925285DAFC5}" dt="2025-02-21T14:03:33.081" v="5528" actId="20577"/>
          <ac:spMkLst>
            <pc:docMk/>
            <pc:sldMk cId="142812052" sldId="268"/>
            <ac:spMk id="3" creationId="{561EDC30-FC11-793B-C90F-CABED2F0361D}"/>
          </ac:spMkLst>
        </pc:spChg>
        <pc:spChg chg="add del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31" creationId="{0288C6B4-AFC3-407F-A595-EFFD38D4CCAF}"/>
          </ac:spMkLst>
        </pc:spChg>
        <pc:spChg chg="add del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33" creationId="{CF236821-17FE-429B-8D2C-08E13A64EA40}"/>
          </ac:spMkLst>
        </pc:spChg>
        <pc:spChg chg="add del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35" creationId="{C0BDBCD2-E081-43AB-9119-C55465E59757}"/>
          </ac:spMkLst>
        </pc:spChg>
        <pc:spChg chg="add del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37" creationId="{98E79BE4-34FE-485A-98A5-92CE8F7C4743}"/>
          </ac:spMkLst>
        </pc:spChg>
        <pc:spChg chg="add del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39" creationId="{7A5F0580-5EE9-419F-96EE-B6529EF6E7D0}"/>
          </ac:spMkLst>
        </pc:spChg>
        <pc:spChg chg="add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44" creationId="{92468898-5A6E-4D55-85EC-308E785EE06C}"/>
          </ac:spMkLst>
        </pc:spChg>
        <pc:spChg chg="add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46" creationId="{3E23A947-2D45-4208-AE2B-64948C87A3EB}"/>
          </ac:spMkLst>
        </pc:spChg>
        <pc:spChg chg="add">
          <ac:chgData name="Olle Törnquist" userId="df162418-997c-4abd-9fa7-673592feab1c" providerId="ADAL" clId="{35874FBF-5358-4FAA-BEC0-8925285DAFC5}" dt="2025-02-21T13:25:48.957" v="4947" actId="26606"/>
          <ac:spMkLst>
            <pc:docMk/>
            <pc:sldMk cId="142812052" sldId="268"/>
            <ac:spMk id="5148" creationId="{E5BBB0F9-6A59-4D02-A9C7-A2D6516684CE}"/>
          </ac:spMkLst>
        </pc:spChg>
        <pc:picChg chg="add mod">
          <ac:chgData name="Olle Törnquist" userId="df162418-997c-4abd-9fa7-673592feab1c" providerId="ADAL" clId="{35874FBF-5358-4FAA-BEC0-8925285DAFC5}" dt="2025-02-21T13:24:32.158" v="4938" actId="14100"/>
          <ac:picMkLst>
            <pc:docMk/>
            <pc:sldMk cId="142812052" sldId="268"/>
            <ac:picMk id="5122" creationId="{CBBB1AC3-AC26-53EB-D58C-7FC6ADCEFE16}"/>
          </ac:picMkLst>
        </pc:picChg>
        <pc:picChg chg="add">
          <ac:chgData name="Olle Törnquist" userId="df162418-997c-4abd-9fa7-673592feab1c" providerId="ADAL" clId="{35874FBF-5358-4FAA-BEC0-8925285DAFC5}" dt="2025-02-21T13:24:36.126" v="4939"/>
          <ac:picMkLst>
            <pc:docMk/>
            <pc:sldMk cId="142812052" sldId="268"/>
            <ac:picMk id="5124" creationId="{0F29672C-F720-3B1C-A400-5E677278D408}"/>
          </ac:picMkLst>
        </pc:picChg>
        <pc:picChg chg="add mod">
          <ac:chgData name="Olle Törnquist" userId="df162418-997c-4abd-9fa7-673592feab1c" providerId="ADAL" clId="{35874FBF-5358-4FAA-BEC0-8925285DAFC5}" dt="2025-02-21T13:28:27.787" v="4966" actId="1076"/>
          <ac:picMkLst>
            <pc:docMk/>
            <pc:sldMk cId="142812052" sldId="268"/>
            <ac:picMk id="5126" creationId="{200301E1-B07F-EA45-23E4-D04D71625170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1T14:04:09.449" v="5544" actId="20577"/>
        <pc:sldMkLst>
          <pc:docMk/>
          <pc:sldMk cId="1337526674" sldId="269"/>
        </pc:sldMkLst>
        <pc:spChg chg="del">
          <ac:chgData name="Olle Törnquist" userId="df162418-997c-4abd-9fa7-673592feab1c" providerId="ADAL" clId="{35874FBF-5358-4FAA-BEC0-8925285DAFC5}" dt="2025-02-20T23:07:38.651" v="3982" actId="21"/>
          <ac:spMkLst>
            <pc:docMk/>
            <pc:sldMk cId="1337526674" sldId="269"/>
            <ac:spMk id="2" creationId="{44BB0C11-2C1C-BF88-12C2-5E509151AC51}"/>
          </ac:spMkLst>
        </pc:spChg>
        <pc:spChg chg="mod ord">
          <ac:chgData name="Olle Törnquist" userId="df162418-997c-4abd-9fa7-673592feab1c" providerId="ADAL" clId="{35874FBF-5358-4FAA-BEC0-8925285DAFC5}" dt="2025-02-21T14:04:09.449" v="5544" actId="20577"/>
          <ac:spMkLst>
            <pc:docMk/>
            <pc:sldMk cId="1337526674" sldId="269"/>
            <ac:spMk id="3" creationId="{25AD63AD-A816-5A6D-7E04-1372E2010C35}"/>
          </ac:spMkLst>
        </pc:spChg>
        <pc:spChg chg="add del mod ord">
          <ac:chgData name="Olle Törnquist" userId="df162418-997c-4abd-9fa7-673592feab1c" providerId="ADAL" clId="{35874FBF-5358-4FAA-BEC0-8925285DAFC5}" dt="2025-02-21T13:08:18.223" v="4703" actId="21"/>
          <ac:spMkLst>
            <pc:docMk/>
            <pc:sldMk cId="1337526674" sldId="269"/>
            <ac:spMk id="4" creationId="{E80E39C8-4F9F-E584-0A99-3DF61054C4B3}"/>
          </ac:spMkLst>
        </pc:spChg>
        <pc:spChg chg="add del mod">
          <ac:chgData name="Olle Törnquist" userId="df162418-997c-4abd-9fa7-673592feab1c" providerId="ADAL" clId="{35874FBF-5358-4FAA-BEC0-8925285DAFC5}" dt="2025-02-21T13:09:59.070" v="4734"/>
          <ac:spMkLst>
            <pc:docMk/>
            <pc:sldMk cId="1337526674" sldId="269"/>
            <ac:spMk id="5" creationId="{54362ABC-63FB-7819-AFCD-15425C050F08}"/>
          </ac:spMkLst>
        </pc:spChg>
        <pc:spChg chg="add del mod">
          <ac:chgData name="Olle Törnquist" userId="df162418-997c-4abd-9fa7-673592feab1c" providerId="ADAL" clId="{35874FBF-5358-4FAA-BEC0-8925285DAFC5}" dt="2025-02-21T13:13:16.629" v="4792" actId="21"/>
          <ac:spMkLst>
            <pc:docMk/>
            <pc:sldMk cId="1337526674" sldId="269"/>
            <ac:spMk id="6" creationId="{E80E39C8-4F9F-E584-0A99-3DF61054C4B3}"/>
          </ac:spMkLst>
        </pc:spChg>
        <pc:spChg chg="add del mod">
          <ac:chgData name="Olle Törnquist" userId="df162418-997c-4abd-9fa7-673592feab1c" providerId="ADAL" clId="{35874FBF-5358-4FAA-BEC0-8925285DAFC5}" dt="2025-02-21T13:11:27.576" v="4744" actId="21"/>
          <ac:spMkLst>
            <pc:docMk/>
            <pc:sldMk cId="1337526674" sldId="269"/>
            <ac:spMk id="7" creationId="{893C3D06-1223-FE73-0C71-794A28FD337E}"/>
          </ac:spMkLst>
        </pc:spChg>
        <pc:spChg chg="add mod">
          <ac:chgData name="Olle Törnquist" userId="df162418-997c-4abd-9fa7-673592feab1c" providerId="ADAL" clId="{35874FBF-5358-4FAA-BEC0-8925285DAFC5}" dt="2025-02-21T13:19:21.152" v="4932" actId="113"/>
          <ac:spMkLst>
            <pc:docMk/>
            <pc:sldMk cId="1337526674" sldId="269"/>
            <ac:spMk id="8" creationId="{D313FDD8-03EB-06F3-F542-E5BB61CC4D8F}"/>
          </ac:spMkLst>
        </pc:spChg>
        <pc:spChg chg="add del">
          <ac:chgData name="Olle Törnquist" userId="df162418-997c-4abd-9fa7-673592feab1c" providerId="ADAL" clId="{35874FBF-5358-4FAA-BEC0-8925285DAFC5}" dt="2025-02-21T13:06:52.300" v="4690" actId="26606"/>
          <ac:spMkLst>
            <pc:docMk/>
            <pc:sldMk cId="1337526674" sldId="269"/>
            <ac:spMk id="4107" creationId="{09C509D2-0C1A-47B8-89C1-D3AB17D45256}"/>
          </ac:spMkLst>
        </pc:spChg>
        <pc:picChg chg="add mod">
          <ac:chgData name="Olle Törnquist" userId="df162418-997c-4abd-9fa7-673592feab1c" providerId="ADAL" clId="{35874FBF-5358-4FAA-BEC0-8925285DAFC5}" dt="2025-02-21T13:17:10.662" v="4884" actId="1076"/>
          <ac:picMkLst>
            <pc:docMk/>
            <pc:sldMk cId="1337526674" sldId="269"/>
            <ac:picMk id="4098" creationId="{F0F313EE-5EF5-3DFB-08D4-A290157C5230}"/>
          </ac:picMkLst>
        </pc:picChg>
        <pc:picChg chg="add mod ord">
          <ac:chgData name="Olle Törnquist" userId="df162418-997c-4abd-9fa7-673592feab1c" providerId="ADAL" clId="{35874FBF-5358-4FAA-BEC0-8925285DAFC5}" dt="2025-02-21T13:17:13.392" v="4885" actId="1076"/>
          <ac:picMkLst>
            <pc:docMk/>
            <pc:sldMk cId="1337526674" sldId="269"/>
            <ac:picMk id="4100" creationId="{6D5DBEA8-A0B2-87CB-1D66-98BC4A84C328}"/>
          </ac:picMkLst>
        </pc:picChg>
        <pc:picChg chg="add mod">
          <ac:chgData name="Olle Törnquist" userId="df162418-997c-4abd-9fa7-673592feab1c" providerId="ADAL" clId="{35874FBF-5358-4FAA-BEC0-8925285DAFC5}" dt="2025-02-21T13:13:00.732" v="4784" actId="1076"/>
          <ac:picMkLst>
            <pc:docMk/>
            <pc:sldMk cId="1337526674" sldId="269"/>
            <ac:picMk id="4102" creationId="{18C77330-2A49-B6B9-D546-62F4B3CF2FB8}"/>
          </ac:picMkLst>
        </pc:picChg>
      </pc:sldChg>
      <pc:sldChg chg="addSp delSp modSp new mod">
        <pc:chgData name="Olle Törnquist" userId="df162418-997c-4abd-9fa7-673592feab1c" providerId="ADAL" clId="{35874FBF-5358-4FAA-BEC0-8925285DAFC5}" dt="2025-02-22T16:05:09.864" v="7311" actId="20577"/>
        <pc:sldMkLst>
          <pc:docMk/>
          <pc:sldMk cId="575334668" sldId="270"/>
        </pc:sldMkLst>
        <pc:spChg chg="del">
          <ac:chgData name="Olle Törnquist" userId="df162418-997c-4abd-9fa7-673592feab1c" providerId="ADAL" clId="{35874FBF-5358-4FAA-BEC0-8925285DAFC5}" dt="2025-02-20T23:00:27.745" v="3791" actId="21"/>
          <ac:spMkLst>
            <pc:docMk/>
            <pc:sldMk cId="575334668" sldId="270"/>
            <ac:spMk id="2" creationId="{10560B1D-70F3-F9C7-7492-7A14D8F4D3DE}"/>
          </ac:spMkLst>
        </pc:spChg>
        <pc:spChg chg="add">
          <ac:chgData name="Olle Törnquist" userId="df162418-997c-4abd-9fa7-673592feab1c" providerId="ADAL" clId="{35874FBF-5358-4FAA-BEC0-8925285DAFC5}" dt="2025-02-21T12:24:14.799" v="4581"/>
          <ac:spMkLst>
            <pc:docMk/>
            <pc:sldMk cId="575334668" sldId="270"/>
            <ac:spMk id="2" creationId="{C4E80D0F-6B5F-5CCE-F878-8F4E2F4ACD39}"/>
          </ac:spMkLst>
        </pc:spChg>
        <pc:spChg chg="mod">
          <ac:chgData name="Olle Törnquist" userId="df162418-997c-4abd-9fa7-673592feab1c" providerId="ADAL" clId="{35874FBF-5358-4FAA-BEC0-8925285DAFC5}" dt="2025-02-22T16:05:09.864" v="7311" actId="20577"/>
          <ac:spMkLst>
            <pc:docMk/>
            <pc:sldMk cId="575334668" sldId="270"/>
            <ac:spMk id="3" creationId="{90BE28F5-3207-EB5A-3113-6ACC6F0651D1}"/>
          </ac:spMkLst>
        </pc:spChg>
        <pc:spChg chg="add">
          <ac:chgData name="Olle Törnquist" userId="df162418-997c-4abd-9fa7-673592feab1c" providerId="ADAL" clId="{35874FBF-5358-4FAA-BEC0-8925285DAFC5}" dt="2025-02-21T12:24:28.994" v="4582"/>
          <ac:spMkLst>
            <pc:docMk/>
            <pc:sldMk cId="575334668" sldId="270"/>
            <ac:spMk id="4" creationId="{E65DFEFE-E1C5-5438-1783-76209E7EAB1B}"/>
          </ac:spMkLst>
        </pc:spChg>
        <pc:spChg chg="add mod">
          <ac:chgData name="Olle Törnquist" userId="df162418-997c-4abd-9fa7-673592feab1c" providerId="ADAL" clId="{35874FBF-5358-4FAA-BEC0-8925285DAFC5}" dt="2025-02-21T12:33:39.473" v="4627" actId="1076"/>
          <ac:spMkLst>
            <pc:docMk/>
            <pc:sldMk cId="575334668" sldId="270"/>
            <ac:spMk id="6" creationId="{B3BF14F8-1366-652F-5512-FFDC0644D7C8}"/>
          </ac:spMkLst>
        </pc:spChg>
        <pc:picChg chg="add">
          <ac:chgData name="Olle Törnquist" userId="df162418-997c-4abd-9fa7-673592feab1c" providerId="ADAL" clId="{35874FBF-5358-4FAA-BEC0-8925285DAFC5}" dt="2025-02-21T12:20:38.221" v="4568"/>
          <ac:picMkLst>
            <pc:docMk/>
            <pc:sldMk cId="575334668" sldId="270"/>
            <ac:picMk id="3074" creationId="{E88F3084-6B12-D2E5-5E82-AC39358C358F}"/>
          </ac:picMkLst>
        </pc:picChg>
        <pc:picChg chg="add mod">
          <ac:chgData name="Olle Törnquist" userId="df162418-997c-4abd-9fa7-673592feab1c" providerId="ADAL" clId="{35874FBF-5358-4FAA-BEC0-8925285DAFC5}" dt="2025-02-21T12:45:12.568" v="4634" actId="1076"/>
          <ac:picMkLst>
            <pc:docMk/>
            <pc:sldMk cId="575334668" sldId="270"/>
            <ac:picMk id="3076" creationId="{5C175B11-23EF-A438-BDA3-B7BE273C5873}"/>
          </ac:picMkLst>
        </pc:picChg>
        <pc:picChg chg="add mod">
          <ac:chgData name="Olle Törnquist" userId="df162418-997c-4abd-9fa7-673592feab1c" providerId="ADAL" clId="{35874FBF-5358-4FAA-BEC0-8925285DAFC5}" dt="2025-02-21T12:45:09.426" v="4633" actId="1076"/>
          <ac:picMkLst>
            <pc:docMk/>
            <pc:sldMk cId="575334668" sldId="270"/>
            <ac:picMk id="3078" creationId="{9D8AD6AF-F85F-EF38-EC8B-EE6BE02C85C3}"/>
          </ac:picMkLst>
        </pc:picChg>
        <pc:picChg chg="add mod">
          <ac:chgData name="Olle Törnquist" userId="df162418-997c-4abd-9fa7-673592feab1c" providerId="ADAL" clId="{35874FBF-5358-4FAA-BEC0-8925285DAFC5}" dt="2025-02-21T12:45:23.122" v="4635" actId="1076"/>
          <ac:picMkLst>
            <pc:docMk/>
            <pc:sldMk cId="575334668" sldId="270"/>
            <ac:picMk id="3084" creationId="{33170744-5F8B-59C1-66AB-B6D6EDD32ADC}"/>
          </ac:picMkLst>
        </pc:picChg>
        <pc:picChg chg="add">
          <ac:chgData name="Olle Törnquist" userId="df162418-997c-4abd-9fa7-673592feab1c" providerId="ADAL" clId="{35874FBF-5358-4FAA-BEC0-8925285DAFC5}" dt="2025-02-21T12:28:48.410" v="4587"/>
          <ac:picMkLst>
            <pc:docMk/>
            <pc:sldMk cId="575334668" sldId="270"/>
            <ac:picMk id="3086" creationId="{98104E85-3B8C-EAFD-0DE3-6BD56A97B5F6}"/>
          </ac:picMkLst>
        </pc:picChg>
        <pc:picChg chg="add mod">
          <ac:chgData name="Olle Törnquist" userId="df162418-997c-4abd-9fa7-673592feab1c" providerId="ADAL" clId="{35874FBF-5358-4FAA-BEC0-8925285DAFC5}" dt="2025-02-21T12:33:15.039" v="4622" actId="1076"/>
          <ac:picMkLst>
            <pc:docMk/>
            <pc:sldMk cId="575334668" sldId="270"/>
            <ac:picMk id="3088" creationId="{566E40B3-AB9C-5E38-5718-5D98F49F050C}"/>
          </ac:picMkLst>
        </pc:picChg>
      </pc:sldChg>
      <pc:sldChg chg="delSp modSp add mod setBg delDesignElem">
        <pc:chgData name="Olle Törnquist" userId="df162418-997c-4abd-9fa7-673592feab1c" providerId="ADAL" clId="{35874FBF-5358-4FAA-BEC0-8925285DAFC5}" dt="2025-02-21T14:02:48.929" v="5509" actId="20577"/>
        <pc:sldMkLst>
          <pc:docMk/>
          <pc:sldMk cId="4272397066" sldId="271"/>
        </pc:sldMkLst>
        <pc:spChg chg="mod">
          <ac:chgData name="Olle Törnquist" userId="df162418-997c-4abd-9fa7-673592feab1c" providerId="ADAL" clId="{35874FBF-5358-4FAA-BEC0-8925285DAFC5}" dt="2025-02-21T14:02:48.929" v="5509" actId="20577"/>
          <ac:spMkLst>
            <pc:docMk/>
            <pc:sldMk cId="4272397066" sldId="271"/>
            <ac:spMk id="3" creationId="{B8828A63-F3AE-F51E-EA3A-3293531B66B3}"/>
          </ac:spMkLst>
        </pc:spChg>
        <pc:spChg chg="del">
          <ac:chgData name="Olle Törnquist" userId="df162418-997c-4abd-9fa7-673592feab1c" providerId="ADAL" clId="{35874FBF-5358-4FAA-BEC0-8925285DAFC5}" dt="2025-02-21T13:48:16.204" v="5423"/>
          <ac:spMkLst>
            <pc:docMk/>
            <pc:sldMk cId="4272397066" sldId="271"/>
            <ac:spMk id="6152" creationId="{59653884-08CE-4579-8A80-F00D55BF077F}"/>
          </ac:spMkLst>
        </pc:spChg>
        <pc:spChg chg="del">
          <ac:chgData name="Olle Törnquist" userId="df162418-997c-4abd-9fa7-673592feab1c" providerId="ADAL" clId="{35874FBF-5358-4FAA-BEC0-8925285DAFC5}" dt="2025-02-21T13:48:16.204" v="5423"/>
          <ac:spMkLst>
            <pc:docMk/>
            <pc:sldMk cId="4272397066" sldId="271"/>
            <ac:spMk id="6154" creationId="{EDD2A13B-608C-4BE1-AC1F-62B2DAF76BF7}"/>
          </ac:spMkLst>
        </pc:spChg>
        <pc:spChg chg="del">
          <ac:chgData name="Olle Törnquist" userId="df162418-997c-4abd-9fa7-673592feab1c" providerId="ADAL" clId="{35874FBF-5358-4FAA-BEC0-8925285DAFC5}" dt="2025-02-21T13:48:16.204" v="5423"/>
          <ac:spMkLst>
            <pc:docMk/>
            <pc:sldMk cId="4272397066" sldId="271"/>
            <ac:spMk id="6157" creationId="{720D4FAC-7B9A-4A4F-8E53-071522870B7B}"/>
          </ac:spMkLst>
        </pc:spChg>
        <pc:spChg chg="del">
          <ac:chgData name="Olle Törnquist" userId="df162418-997c-4abd-9fa7-673592feab1c" providerId="ADAL" clId="{35874FBF-5358-4FAA-BEC0-8925285DAFC5}" dt="2025-02-21T13:48:16.204" v="5423"/>
          <ac:spMkLst>
            <pc:docMk/>
            <pc:sldMk cId="4272397066" sldId="271"/>
            <ac:spMk id="6161" creationId="{977038ED-F717-467A-8D75-D8441BB92668}"/>
          </ac:spMkLst>
        </pc:spChg>
      </pc:sldChg>
      <pc:sldChg chg="delSp modSp add mod setBg delDesignElem">
        <pc:chgData name="Olle Törnquist" userId="df162418-997c-4abd-9fa7-673592feab1c" providerId="ADAL" clId="{35874FBF-5358-4FAA-BEC0-8925285DAFC5}" dt="2025-02-21T14:02:36.721" v="5501" actId="20577"/>
        <pc:sldMkLst>
          <pc:docMk/>
          <pc:sldMk cId="1327872626" sldId="272"/>
        </pc:sldMkLst>
        <pc:spChg chg="mod">
          <ac:chgData name="Olle Törnquist" userId="df162418-997c-4abd-9fa7-673592feab1c" providerId="ADAL" clId="{35874FBF-5358-4FAA-BEC0-8925285DAFC5}" dt="2025-02-21T14:02:36.721" v="5501" actId="20577"/>
          <ac:spMkLst>
            <pc:docMk/>
            <pc:sldMk cId="1327872626" sldId="272"/>
            <ac:spMk id="3" creationId="{B7BEDCB5-B5A1-C7F4-0E5E-AEBA2C87748B}"/>
          </ac:spMkLst>
        </pc:spChg>
        <pc:spChg chg="del">
          <ac:chgData name="Olle Törnquist" userId="df162418-997c-4abd-9fa7-673592feab1c" providerId="ADAL" clId="{35874FBF-5358-4FAA-BEC0-8925285DAFC5}" dt="2025-02-21T13:49:17.945" v="5426"/>
          <ac:spMkLst>
            <pc:docMk/>
            <pc:sldMk cId="1327872626" sldId="272"/>
            <ac:spMk id="4147" creationId="{71A784BF-09DB-448D-99FC-B49DFC6605D5}"/>
          </ac:spMkLst>
        </pc:spChg>
        <pc:spChg chg="del">
          <ac:chgData name="Olle Törnquist" userId="df162418-997c-4abd-9fa7-673592feab1c" providerId="ADAL" clId="{35874FBF-5358-4FAA-BEC0-8925285DAFC5}" dt="2025-02-21T13:49:17.945" v="5426"/>
          <ac:spMkLst>
            <pc:docMk/>
            <pc:sldMk cId="1327872626" sldId="272"/>
            <ac:spMk id="4149" creationId="{917859B3-4C91-478D-929D-BB6433F90849}"/>
          </ac:spMkLst>
        </pc:spChg>
        <pc:spChg chg="del">
          <ac:chgData name="Olle Törnquist" userId="df162418-997c-4abd-9fa7-673592feab1c" providerId="ADAL" clId="{35874FBF-5358-4FAA-BEC0-8925285DAFC5}" dt="2025-02-21T13:49:17.945" v="5426"/>
          <ac:spMkLst>
            <pc:docMk/>
            <pc:sldMk cId="1327872626" sldId="272"/>
            <ac:spMk id="4151" creationId="{6283FBD2-A663-469F-855C-06D86E3C1161}"/>
          </ac:spMkLst>
        </pc:spChg>
        <pc:spChg chg="del">
          <ac:chgData name="Olle Törnquist" userId="df162418-997c-4abd-9fa7-673592feab1c" providerId="ADAL" clId="{35874FBF-5358-4FAA-BEC0-8925285DAFC5}" dt="2025-02-21T13:49:17.945" v="5426"/>
          <ac:spMkLst>
            <pc:docMk/>
            <pc:sldMk cId="1327872626" sldId="272"/>
            <ac:spMk id="4153" creationId="{8A1279FC-7441-4E55-B082-2774E6316482}"/>
          </ac:spMkLst>
        </pc:spChg>
        <pc:picChg chg="mod">
          <ac:chgData name="Olle Törnquist" userId="df162418-997c-4abd-9fa7-673592feab1c" providerId="ADAL" clId="{35874FBF-5358-4FAA-BEC0-8925285DAFC5}" dt="2025-02-21T13:50:05.827" v="5434" actId="14100"/>
          <ac:picMkLst>
            <pc:docMk/>
            <pc:sldMk cId="1327872626" sldId="272"/>
            <ac:picMk id="1026" creationId="{153F6355-06DB-2283-5A4A-7FECED6809E2}"/>
          </ac:picMkLst>
        </pc:picChg>
      </pc:sldChg>
      <pc:sldChg chg="addSp delSp modSp new mod setBg">
        <pc:chgData name="Olle Törnquist" userId="df162418-997c-4abd-9fa7-673592feab1c" providerId="ADAL" clId="{35874FBF-5358-4FAA-BEC0-8925285DAFC5}" dt="2025-02-22T15:51:14.502" v="6829" actId="20577"/>
        <pc:sldMkLst>
          <pc:docMk/>
          <pc:sldMk cId="3893437887" sldId="273"/>
        </pc:sldMkLst>
        <pc:spChg chg="mod">
          <ac:chgData name="Olle Törnquist" userId="df162418-997c-4abd-9fa7-673592feab1c" providerId="ADAL" clId="{35874FBF-5358-4FAA-BEC0-8925285DAFC5}" dt="2025-02-22T15:51:14.502" v="6829" actId="20577"/>
          <ac:spMkLst>
            <pc:docMk/>
            <pc:sldMk cId="3893437887" sldId="273"/>
            <ac:spMk id="2" creationId="{E5D749C5-DDAC-6DA2-4EC3-7ACD9CD1544B}"/>
          </ac:spMkLst>
        </pc:spChg>
        <pc:spChg chg="mod">
          <ac:chgData name="Olle Törnquist" userId="df162418-997c-4abd-9fa7-673592feab1c" providerId="ADAL" clId="{35874FBF-5358-4FAA-BEC0-8925285DAFC5}" dt="2025-02-22T15:50:46.721" v="6815" actId="14100"/>
          <ac:spMkLst>
            <pc:docMk/>
            <pc:sldMk cId="3893437887" sldId="273"/>
            <ac:spMk id="3" creationId="{FA477714-E873-4F25-7EAA-C7180B670151}"/>
          </ac:spMkLst>
        </pc:spChg>
        <pc:spChg chg="add del">
          <ac:chgData name="Olle Törnquist" userId="df162418-997c-4abd-9fa7-673592feab1c" providerId="ADAL" clId="{35874FBF-5358-4FAA-BEC0-8925285DAFC5}" dt="2025-02-22T09:23:47.556" v="6373" actId="26606"/>
          <ac:spMkLst>
            <pc:docMk/>
            <pc:sldMk cId="3893437887" sldId="273"/>
            <ac:spMk id="1031" creationId="{45D37F4E-DDB4-456B-97E0-9937730A039F}"/>
          </ac:spMkLst>
        </pc:spChg>
        <pc:spChg chg="add del">
          <ac:chgData name="Olle Törnquist" userId="df162418-997c-4abd-9fa7-673592feab1c" providerId="ADAL" clId="{35874FBF-5358-4FAA-BEC0-8925285DAFC5}" dt="2025-02-22T09:23:47.556" v="6373" actId="26606"/>
          <ac:spMkLst>
            <pc:docMk/>
            <pc:sldMk cId="3893437887" sldId="273"/>
            <ac:spMk id="1033" creationId="{B2DD41CD-8F47-4F56-AD12-4E2FF7696987}"/>
          </ac:spMkLst>
        </pc:spChg>
        <pc:spChg chg="add del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38" creationId="{10EB215C-7839-4CEA-AA02-B8F7755F9CE9}"/>
          </ac:spMkLst>
        </pc:spChg>
        <pc:spChg chg="add del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40" creationId="{91011C6D-05BE-4D99-8C11-A0E478B12996}"/>
          </ac:spMkLst>
        </pc:spChg>
        <pc:spChg chg="add del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42" creationId="{6BFFEA99-E831-4C3B-8D16-0EA4AB33FFCA}"/>
          </ac:spMkLst>
        </pc:spChg>
        <pc:spChg chg="add del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44" creationId="{3B9FD11D-7561-43C8-BE54-00D7DCF0E211}"/>
          </ac:spMkLst>
        </pc:spChg>
        <pc:spChg chg="add del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46" creationId="{8D91DE60-2C2D-4D7E-A6B4-C9499017DE4C}"/>
          </ac:spMkLst>
        </pc:spChg>
        <pc:spChg chg="add">
          <ac:chgData name="Olle Törnquist" userId="df162418-997c-4abd-9fa7-673592feab1c" providerId="ADAL" clId="{35874FBF-5358-4FAA-BEC0-8925285DAFC5}" dt="2025-02-22T09:39:23.879" v="6679" actId="26606"/>
          <ac:spMkLst>
            <pc:docMk/>
            <pc:sldMk cId="3893437887" sldId="273"/>
            <ac:spMk id="1051" creationId="{D009D6D5-DAC2-4A8B-A17A-E206B9012D09}"/>
          </ac:spMkLst>
        </pc:spChg>
        <pc:picChg chg="add del mod">
          <ac:chgData name="Olle Törnquist" userId="df162418-997c-4abd-9fa7-673592feab1c" providerId="ADAL" clId="{35874FBF-5358-4FAA-BEC0-8925285DAFC5}" dt="2025-02-22T09:35:54.508" v="6657" actId="21"/>
          <ac:picMkLst>
            <pc:docMk/>
            <pc:sldMk cId="3893437887" sldId="273"/>
            <ac:picMk id="4" creationId="{74DADF4B-B4D0-9231-410A-63A89765C026}"/>
          </ac:picMkLst>
        </pc:picChg>
        <pc:picChg chg="add del mod">
          <ac:chgData name="Olle Törnquist" userId="df162418-997c-4abd-9fa7-673592feab1c" providerId="ADAL" clId="{35874FBF-5358-4FAA-BEC0-8925285DAFC5}" dt="2025-02-22T09:37:10.628" v="6660" actId="21"/>
          <ac:picMkLst>
            <pc:docMk/>
            <pc:sldMk cId="3893437887" sldId="273"/>
            <ac:picMk id="5" creationId="{74DADF4B-B4D0-9231-410A-63A89765C026}"/>
          </ac:picMkLst>
        </pc:picChg>
        <pc:picChg chg="add del mod">
          <ac:chgData name="Olle Törnquist" userId="df162418-997c-4abd-9fa7-673592feab1c" providerId="ADAL" clId="{35874FBF-5358-4FAA-BEC0-8925285DAFC5}" dt="2025-02-22T09:35:44.187" v="6655" actId="21"/>
          <ac:picMkLst>
            <pc:docMk/>
            <pc:sldMk cId="3893437887" sldId="273"/>
            <ac:picMk id="1026" creationId="{74DADF4B-B4D0-9231-410A-63A89765C026}"/>
          </ac:picMkLst>
        </pc:picChg>
        <pc:picChg chg="add del mod">
          <ac:chgData name="Olle Törnquist" userId="df162418-997c-4abd-9fa7-673592feab1c" providerId="ADAL" clId="{35874FBF-5358-4FAA-BEC0-8925285DAFC5}" dt="2025-02-22T09:38:17.865" v="6675" actId="21"/>
          <ac:picMkLst>
            <pc:docMk/>
            <pc:sldMk cId="3893437887" sldId="273"/>
            <ac:picMk id="1028" creationId="{008139C4-A831-B348-9CAA-410F03A20341}"/>
          </ac:picMkLst>
        </pc:picChg>
        <pc:picChg chg="add mod">
          <ac:chgData name="Olle Törnquist" userId="df162418-997c-4abd-9fa7-673592feab1c" providerId="ADAL" clId="{35874FBF-5358-4FAA-BEC0-8925285DAFC5}" dt="2025-02-22T09:39:23.879" v="6679" actId="26606"/>
          <ac:picMkLst>
            <pc:docMk/>
            <pc:sldMk cId="3893437887" sldId="273"/>
            <ac:picMk id="1030" creationId="{62D3B23B-4020-71C3-FF51-3863FE6F385F}"/>
          </ac:picMkLst>
        </pc:picChg>
      </pc:sldChg>
    </pc:docChg>
  </pc:docChgLst>
  <pc:docChgLst>
    <pc:chgData name="Olle Törnquist" userId="df162418-997c-4abd-9fa7-673592feab1c" providerId="ADAL" clId="{5CB4E6BB-FBA2-4F01-BA58-4321711C2CA3}"/>
    <pc:docChg chg="custSel modSld">
      <pc:chgData name="Olle Törnquist" userId="df162418-997c-4abd-9fa7-673592feab1c" providerId="ADAL" clId="{5CB4E6BB-FBA2-4F01-BA58-4321711C2CA3}" dt="2025-03-25T09:44:45.978" v="328" actId="21"/>
      <pc:docMkLst>
        <pc:docMk/>
      </pc:docMkLst>
      <pc:sldChg chg="modSp mod">
        <pc:chgData name="Olle Törnquist" userId="df162418-997c-4abd-9fa7-673592feab1c" providerId="ADAL" clId="{5CB4E6BB-FBA2-4F01-BA58-4321711C2CA3}" dt="2025-03-20T17:23:18.777" v="152" actId="20577"/>
        <pc:sldMkLst>
          <pc:docMk/>
          <pc:sldMk cId="3953456082" sldId="256"/>
        </pc:sldMkLst>
        <pc:spChg chg="mod">
          <ac:chgData name="Olle Törnquist" userId="df162418-997c-4abd-9fa7-673592feab1c" providerId="ADAL" clId="{5CB4E6BB-FBA2-4F01-BA58-4321711C2CA3}" dt="2025-03-20T17:23:18.777" v="152" actId="20577"/>
          <ac:spMkLst>
            <pc:docMk/>
            <pc:sldMk cId="3953456082" sldId="256"/>
            <ac:spMk id="3" creationId="{348152AE-DA6B-E037-73B4-1247EE5CBBEB}"/>
          </ac:spMkLst>
        </pc:spChg>
      </pc:sldChg>
      <pc:sldChg chg="addSp delSp modSp mod">
        <pc:chgData name="Olle Törnquist" userId="df162418-997c-4abd-9fa7-673592feab1c" providerId="ADAL" clId="{5CB4E6BB-FBA2-4F01-BA58-4321711C2CA3}" dt="2025-03-19T14:11:01.538" v="101" actId="1076"/>
        <pc:sldMkLst>
          <pc:docMk/>
          <pc:sldMk cId="3509173902" sldId="257"/>
        </pc:sldMkLst>
        <pc:spChg chg="mod">
          <ac:chgData name="Olle Törnquist" userId="df162418-997c-4abd-9fa7-673592feab1c" providerId="ADAL" clId="{5CB4E6BB-FBA2-4F01-BA58-4321711C2CA3}" dt="2025-03-19T14:05:25.815" v="80" actId="14100"/>
          <ac:spMkLst>
            <pc:docMk/>
            <pc:sldMk cId="3509173902" sldId="257"/>
            <ac:spMk id="2" creationId="{A3A9C89C-A472-DED9-ABC8-A7A63AAAABDD}"/>
          </ac:spMkLst>
        </pc:spChg>
        <pc:spChg chg="add del mod">
          <ac:chgData name="Olle Törnquist" userId="df162418-997c-4abd-9fa7-673592feab1c" providerId="ADAL" clId="{5CB4E6BB-FBA2-4F01-BA58-4321711C2CA3}" dt="2025-03-19T14:06:18.253" v="83"/>
          <ac:spMkLst>
            <pc:docMk/>
            <pc:sldMk cId="3509173902" sldId="257"/>
            <ac:spMk id="7" creationId="{8EA75CFC-DBE7-241B-DE62-01A3022B16F5}"/>
          </ac:spMkLst>
        </pc:spChg>
        <pc:picChg chg="add del mod">
          <ac:chgData name="Olle Törnquist" userId="df162418-997c-4abd-9fa7-673592feab1c" providerId="ADAL" clId="{5CB4E6BB-FBA2-4F01-BA58-4321711C2CA3}" dt="2025-03-19T14:05:55.623" v="82" actId="21"/>
          <ac:picMkLst>
            <pc:docMk/>
            <pc:sldMk cId="3509173902" sldId="257"/>
            <ac:picMk id="4" creationId="{7EE787B9-B645-B274-7683-F3A982EEEF94}"/>
          </ac:picMkLst>
        </pc:picChg>
        <pc:picChg chg="del">
          <ac:chgData name="Olle Törnquist" userId="df162418-997c-4abd-9fa7-673592feab1c" providerId="ADAL" clId="{5CB4E6BB-FBA2-4F01-BA58-4321711C2CA3}" dt="2025-03-19T14:04:39.257" v="74" actId="21"/>
          <ac:picMkLst>
            <pc:docMk/>
            <pc:sldMk cId="3509173902" sldId="257"/>
            <ac:picMk id="5" creationId="{B7BA515A-428C-CBC3-9C0A-7C58FE473EF9}"/>
          </ac:picMkLst>
        </pc:picChg>
        <pc:picChg chg="add mod modCrop">
          <ac:chgData name="Olle Törnquist" userId="df162418-997c-4abd-9fa7-673592feab1c" providerId="ADAL" clId="{5CB4E6BB-FBA2-4F01-BA58-4321711C2CA3}" dt="2025-03-19T14:11:01.538" v="101" actId="1076"/>
          <ac:picMkLst>
            <pc:docMk/>
            <pc:sldMk cId="3509173902" sldId="257"/>
            <ac:picMk id="9" creationId="{EF3B2B21-B855-3259-C961-125BEDCD15F0}"/>
          </ac:picMkLst>
        </pc:picChg>
      </pc:sldChg>
      <pc:sldChg chg="modSp mod">
        <pc:chgData name="Olle Törnquist" userId="df162418-997c-4abd-9fa7-673592feab1c" providerId="ADAL" clId="{5CB4E6BB-FBA2-4F01-BA58-4321711C2CA3}" dt="2025-03-22T16:18:40.982" v="325" actId="255"/>
        <pc:sldMkLst>
          <pc:docMk/>
          <pc:sldMk cId="456776162" sldId="258"/>
        </pc:sldMkLst>
        <pc:spChg chg="mod">
          <ac:chgData name="Olle Törnquist" userId="df162418-997c-4abd-9fa7-673592feab1c" providerId="ADAL" clId="{5CB4E6BB-FBA2-4F01-BA58-4321711C2CA3}" dt="2025-03-22T16:18:40.982" v="325" actId="255"/>
          <ac:spMkLst>
            <pc:docMk/>
            <pc:sldMk cId="456776162" sldId="258"/>
            <ac:spMk id="2" creationId="{11512C9A-64FC-7064-4744-9F6DD5509841}"/>
          </ac:spMkLst>
        </pc:spChg>
      </pc:sldChg>
      <pc:sldChg chg="modSp mod">
        <pc:chgData name="Olle Törnquist" userId="df162418-997c-4abd-9fa7-673592feab1c" providerId="ADAL" clId="{5CB4E6BB-FBA2-4F01-BA58-4321711C2CA3}" dt="2025-03-19T14:16:54.833" v="151" actId="20577"/>
        <pc:sldMkLst>
          <pc:docMk/>
          <pc:sldMk cId="480802706" sldId="262"/>
        </pc:sldMkLst>
        <pc:spChg chg="mod">
          <ac:chgData name="Olle Törnquist" userId="df162418-997c-4abd-9fa7-673592feab1c" providerId="ADAL" clId="{5CB4E6BB-FBA2-4F01-BA58-4321711C2CA3}" dt="2025-03-19T14:16:54.833" v="151" actId="20577"/>
          <ac:spMkLst>
            <pc:docMk/>
            <pc:sldMk cId="480802706" sldId="262"/>
            <ac:spMk id="3" creationId="{2C681883-48E8-7384-101E-E1FDDBEC0AF6}"/>
          </ac:spMkLst>
        </pc:spChg>
      </pc:sldChg>
      <pc:sldChg chg="modSp mod">
        <pc:chgData name="Olle Törnquist" userId="df162418-997c-4abd-9fa7-673592feab1c" providerId="ADAL" clId="{5CB4E6BB-FBA2-4F01-BA58-4321711C2CA3}" dt="2025-03-19T14:14:14.398" v="126" actId="20577"/>
        <pc:sldMkLst>
          <pc:docMk/>
          <pc:sldMk cId="3778547381" sldId="264"/>
        </pc:sldMkLst>
        <pc:spChg chg="mod">
          <ac:chgData name="Olle Törnquist" userId="df162418-997c-4abd-9fa7-673592feab1c" providerId="ADAL" clId="{5CB4E6BB-FBA2-4F01-BA58-4321711C2CA3}" dt="2025-03-19T14:14:14.398" v="126" actId="20577"/>
          <ac:spMkLst>
            <pc:docMk/>
            <pc:sldMk cId="3778547381" sldId="264"/>
            <ac:spMk id="6" creationId="{C671A21F-7F94-9121-DBA2-6014D986A689}"/>
          </ac:spMkLst>
        </pc:spChg>
      </pc:sldChg>
      <pc:sldChg chg="modSp mod">
        <pc:chgData name="Olle Törnquist" userId="df162418-997c-4abd-9fa7-673592feab1c" providerId="ADAL" clId="{5CB4E6BB-FBA2-4F01-BA58-4321711C2CA3}" dt="2025-03-19T14:14:56.124" v="148" actId="20577"/>
        <pc:sldMkLst>
          <pc:docMk/>
          <pc:sldMk cId="385562698" sldId="265"/>
        </pc:sldMkLst>
        <pc:spChg chg="mod">
          <ac:chgData name="Olle Törnquist" userId="df162418-997c-4abd-9fa7-673592feab1c" providerId="ADAL" clId="{5CB4E6BB-FBA2-4F01-BA58-4321711C2CA3}" dt="2025-03-19T14:14:56.124" v="148" actId="20577"/>
          <ac:spMkLst>
            <pc:docMk/>
            <pc:sldMk cId="385562698" sldId="265"/>
            <ac:spMk id="4" creationId="{8386246B-9F04-7F8C-DF92-8906C15BBB05}"/>
          </ac:spMkLst>
        </pc:spChg>
      </pc:sldChg>
      <pc:sldChg chg="modSp mod">
        <pc:chgData name="Olle Törnquist" userId="df162418-997c-4abd-9fa7-673592feab1c" providerId="ADAL" clId="{5CB4E6BB-FBA2-4F01-BA58-4321711C2CA3}" dt="2025-03-17T16:14:23.641" v="18" actId="20577"/>
        <pc:sldMkLst>
          <pc:docMk/>
          <pc:sldMk cId="142812052" sldId="268"/>
        </pc:sldMkLst>
        <pc:spChg chg="mod">
          <ac:chgData name="Olle Törnquist" userId="df162418-997c-4abd-9fa7-673592feab1c" providerId="ADAL" clId="{5CB4E6BB-FBA2-4F01-BA58-4321711C2CA3}" dt="2025-03-17T16:14:23.641" v="18" actId="20577"/>
          <ac:spMkLst>
            <pc:docMk/>
            <pc:sldMk cId="142812052" sldId="268"/>
            <ac:spMk id="3" creationId="{561EDC30-FC11-793B-C90F-CABED2F0361D}"/>
          </ac:spMkLst>
        </pc:spChg>
      </pc:sldChg>
      <pc:sldChg chg="addSp delSp modSp">
        <pc:chgData name="Olle Törnquist" userId="df162418-997c-4abd-9fa7-673592feab1c" providerId="ADAL" clId="{5CB4E6BB-FBA2-4F01-BA58-4321711C2CA3}" dt="2025-03-25T09:44:45.978" v="328" actId="21"/>
        <pc:sldMkLst>
          <pc:docMk/>
          <pc:sldMk cId="575334668" sldId="270"/>
        </pc:sldMkLst>
        <pc:picChg chg="add del mod">
          <ac:chgData name="Olle Törnquist" userId="df162418-997c-4abd-9fa7-673592feab1c" providerId="ADAL" clId="{5CB4E6BB-FBA2-4F01-BA58-4321711C2CA3}" dt="2025-03-25T09:44:45.978" v="328" actId="21"/>
          <ac:picMkLst>
            <pc:docMk/>
            <pc:sldMk cId="575334668" sldId="270"/>
            <ac:picMk id="3076" creationId="{5C175B11-23EF-A438-BDA3-B7BE273C5873}"/>
          </ac:picMkLst>
        </pc:picChg>
      </pc:sldChg>
      <pc:sldChg chg="modSp mod">
        <pc:chgData name="Olle Törnquist" userId="df162418-997c-4abd-9fa7-673592feab1c" providerId="ADAL" clId="{5CB4E6BB-FBA2-4F01-BA58-4321711C2CA3}" dt="2025-03-19T13:58:37.314" v="70" actId="20577"/>
        <pc:sldMkLst>
          <pc:docMk/>
          <pc:sldMk cId="3893437887" sldId="273"/>
        </pc:sldMkLst>
        <pc:spChg chg="mod">
          <ac:chgData name="Olle Törnquist" userId="df162418-997c-4abd-9fa7-673592feab1c" providerId="ADAL" clId="{5CB4E6BB-FBA2-4F01-BA58-4321711C2CA3}" dt="2025-03-19T13:58:37.314" v="70" actId="20577"/>
          <ac:spMkLst>
            <pc:docMk/>
            <pc:sldMk cId="3893437887" sldId="273"/>
            <ac:spMk id="3" creationId="{FA477714-E873-4F25-7EAA-C7180B67015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E1A63-B9FD-1CA6-8636-81CB463BA7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8223B7-01C7-BF72-15EA-7E14F1AB41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CC9190-0EFA-E5B9-02D1-791F7F16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380CA-5457-7C82-E625-2A4543792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4EC024-09EB-A496-7E8D-7FE8DD1F4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103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78257-DB7C-DD8C-BDE0-D0186A06E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963512-10C5-9AB3-EEBE-B6C749EC3F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DAA3D-C47F-52A8-8954-31ED67F7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1011-66CB-9F07-03FF-C18605DF9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95026-4E03-3317-8373-5CF6E3E38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833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44869C-EE74-96F0-5B2E-98D847E5A8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0310AB-1AD5-0B26-ED1B-16AB7F1EAB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4F6CF4-0891-7075-26A8-87B4D6065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AE4DA-5650-678F-3D5E-8FCEEA0A8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B828CC-C0EA-59E2-18D1-9016732AF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27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44793-6D11-CF90-FFFF-0D1635D50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EA75C-2D25-85ED-7DD1-F6141E517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E22EE-8630-4593-A063-E0A84D5E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59959-F15F-78C5-F8DA-E943B14F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64906F-4130-4D2C-C336-BFCB755A0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710D3-BAE4-B285-052C-CBAEA0DC5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E55D2A-ADB9-C610-2B2B-AAAD2CFCC2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2E081-8867-3A14-7A5E-7B11B359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F6826-CC55-EB56-1790-73C7E5892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4E079A-0352-CB62-464F-774DF1822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14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CF90B-1259-A5B1-2E49-D483423D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C7577-CA58-7718-B02F-E36DCF7B15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10ED9-227F-F904-DE00-1913F34D92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2D3D0-6D1D-53CC-D769-4EDA7C729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0D2F31-E221-38EF-F4C0-D8EE1547D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568EAF-2309-46A9-BB98-9E22A0B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024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FFAAE-12D7-7AA1-45C9-CEA01209E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736250-56B0-C010-616C-DA939FB2C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BA0F2CC-8C80-F26C-8BE4-3D75CEC178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3FFEDF-ED31-3C17-EEA5-6041C8EAB4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57801-C5F7-5AD5-6B43-ABCBE03064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05B957D-BFF6-12DF-847A-AFB74D623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3151130-1F56-0B71-93D7-14B6DADC0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0E4344-6A7A-9B9E-4F81-48C204DA7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8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A845A-0231-BBF5-0A93-3D88A2D5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EAC1B-A4F9-45E1-88FE-9B45D948C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93C500-307F-3B92-5994-93C276A5A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BE26F-87E0-3F4C-84FD-91BCA69EE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18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76B171-737A-B14E-A6C7-2DB3A40B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AD0919-FFA0-8559-E01A-284ECCF08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AED2F6-1C15-24E8-90D4-533F525F8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7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20AA1C-2E49-E4B9-0787-935C02987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5417E-F9CD-7C7E-3762-EDFCA0CFB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1BFD34-2D63-9651-3373-B01D2561F9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1EA053-32D1-4866-DA5F-F2881B8B8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F4AEE-4991-93BB-2B6B-A18DEE484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6127B-06F7-7DB2-941C-3F6265D93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18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CBC4-EB5E-BA99-114C-5B570987B9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372A38-7735-BEF6-911A-C1FE749322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07C78-A319-1811-B6DE-F7A23226A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495ED2-183B-B0D6-3A3A-BFEFF5A97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EC27B0-C771-1FC5-5ECD-23D902D8E7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F31EF-80C8-4FDF-349F-4AB087578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8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9994DCF-61C3-6B15-D9F7-0F316460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266C0F-6EFC-B4E0-E373-71F820839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8A7CD-677B-FCCC-CFDE-7E4C9714B5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93C05D-065E-4EDB-AD5F-8A92C47C555F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564E3-D076-45E3-D48D-461A29D89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08F53-68B2-C11D-301B-D97607C47D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C28584-B95C-4F61-A06C-A012EA7E5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23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BF0F4E97-E194-4493-885A-6C7C34A446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5C87CA-E1EA-3772-CF3E-7597B3E83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02630" y="365124"/>
            <a:ext cx="7045776" cy="15271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sv-SE" sz="5600" b="1" dirty="0">
                <a:latin typeface="Bodoni MT" panose="02070603080606020203" pitchFamily="18" charset="0"/>
              </a:rPr>
              <a:t>Vad går ny-nationalismen </a:t>
            </a:r>
            <a:br>
              <a:rPr lang="sv-SE" sz="5600" b="1" dirty="0">
                <a:latin typeface="Bodoni MT" panose="02070603080606020203" pitchFamily="18" charset="0"/>
              </a:rPr>
            </a:br>
            <a:r>
              <a:rPr lang="sv-SE" sz="5600" b="1" dirty="0">
                <a:latin typeface="Bodoni MT" panose="02070603080606020203" pitchFamily="18" charset="0"/>
              </a:rPr>
              <a:t>ut på?</a:t>
            </a:r>
            <a:br>
              <a:rPr lang="sv-SE" sz="2400" dirty="0"/>
            </a:br>
            <a:r>
              <a:rPr lang="sv-SE" sz="1600" i="1" dirty="0">
                <a:latin typeface="Bodoni MT" panose="02070603080606020203" pitchFamily="18" charset="0"/>
              </a:rPr>
              <a:t>(Olle Törnquist - Lyssna &amp; Lär</a:t>
            </a:r>
            <a:r>
              <a:rPr lang="sv-SE" sz="1600" i="1">
                <a:latin typeface="Bodoni MT" panose="02070603080606020203" pitchFamily="18" charset="0"/>
              </a:rPr>
              <a:t>, 20 </a:t>
            </a:r>
            <a:r>
              <a:rPr lang="sv-SE" sz="1600" i="1" dirty="0">
                <a:latin typeface="Bodoni MT" panose="02070603080606020203" pitchFamily="18" charset="0"/>
              </a:rPr>
              <a:t>mars 2025)</a:t>
            </a:r>
          </a:p>
        </p:txBody>
      </p:sp>
      <p:pic>
        <p:nvPicPr>
          <p:cNvPr id="7" name="Picture 6" descr="A red and blue thumbs up and a purple background with yellow text&#10;&#10;AI-generated content may be incorrect.">
            <a:extLst>
              <a:ext uri="{FF2B5EF4-FFF2-40B4-BE49-F238E27FC236}">
                <a16:creationId xmlns:a16="http://schemas.microsoft.com/office/drawing/2014/main" id="{8396FE64-D969-1C59-AD92-0F43D9C44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4578" r="3813"/>
          <a:stretch/>
        </p:blipFill>
        <p:spPr>
          <a:xfrm>
            <a:off x="1399104" y="680381"/>
            <a:ext cx="2331960" cy="2587752"/>
          </a:xfrm>
          <a:prstGeom prst="rect">
            <a:avLst/>
          </a:prstGeom>
        </p:spPr>
      </p:pic>
      <p:pic>
        <p:nvPicPr>
          <p:cNvPr id="5" name="Picture 4" descr="A red and blue thumbs up and a purple background with yellow text&#10;&#10;AI-generated content may be incorrect.">
            <a:extLst>
              <a:ext uri="{FF2B5EF4-FFF2-40B4-BE49-F238E27FC236}">
                <a16:creationId xmlns:a16="http://schemas.microsoft.com/office/drawing/2014/main" id="{4266A2FC-026D-0EB5-4E96-E8DA830CE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" r="49311" b="15022"/>
          <a:stretch/>
        </p:blipFill>
        <p:spPr>
          <a:xfrm>
            <a:off x="1366005" y="3589867"/>
            <a:ext cx="2398156" cy="258754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48152AE-DA6B-E037-73B4-1247EE5CB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2631" y="2257423"/>
            <a:ext cx="7045776" cy="4347484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Mest är den höger, men även vänster.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Både Putin i Öst och Trump i Väst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Gelikar här hemma -- liksom i globala Syd &amp; Kina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Globaliseringen kritiseras, men i globala media.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Staten ska stärkas, men skärs ändå ner.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Medborgarna ska värnas, men bara de infödda.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82563" algn="l"/>
              </a:tabLst>
            </a:pPr>
            <a:r>
              <a:rPr lang="sv-SE" sz="2300" dirty="0">
                <a:latin typeface="Bodoni MT" panose="02070603080606020203" pitchFamily="18" charset="0"/>
              </a:rPr>
              <a:t>Nationer är viktiga, men inte den ukrainska &amp;  	palestinska.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sv-SE" sz="2300" dirty="0">
                <a:latin typeface="Bodoni MT" panose="02070603080606020203" pitchFamily="18" charset="0"/>
              </a:rPr>
              <a:t>Och inte Förenta Nationerna. </a:t>
            </a:r>
          </a:p>
          <a:p>
            <a:pPr indent="-228600" algn="l">
              <a:spcBef>
                <a:spcPts val="0"/>
              </a:spcBef>
              <a:buFont typeface="Arial" panose="020B0604020202020204" pitchFamily="34" charset="0"/>
              <a:buChar char="•"/>
              <a:tabLst>
                <a:tab pos="177800" algn="l"/>
              </a:tabLst>
            </a:pPr>
            <a:r>
              <a:rPr lang="sv-SE" sz="2300" dirty="0">
                <a:latin typeface="Bodoni MT" panose="02070603080606020203" pitchFamily="18" charset="0"/>
              </a:rPr>
              <a:t>Teknikforskningen hyllas, men kultur &amp; 	samhällskunskap förkastas</a:t>
            </a:r>
            <a:r>
              <a:rPr lang="sv-SE" sz="2300">
                <a:latin typeface="Bodoni MT" panose="02070603080606020203" pitchFamily="18" charset="0"/>
              </a:rPr>
              <a:t>.  </a:t>
            </a:r>
            <a:endParaRPr lang="sv-SE" sz="2300" dirty="0">
              <a:latin typeface="Bodoni MT" panose="02070603080606020203" pitchFamily="18" charset="0"/>
            </a:endParaRPr>
          </a:p>
          <a:p>
            <a:pPr algn="l"/>
            <a:r>
              <a:rPr lang="sv-SE" sz="2300" b="1" dirty="0">
                <a:latin typeface="Bodoni MT" panose="02070603080606020203" pitchFamily="18" charset="0"/>
              </a:rPr>
              <a:t>Hur hamnade vi här, hur går det ihop och vad leder det till?</a:t>
            </a:r>
            <a:endParaRPr lang="sv-SE" sz="2300" b="1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456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63AD-A816-5A6D-7E04-1372E201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5500"/>
            <a:ext cx="10515600" cy="5351463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3600" b="1" i="1" dirty="0">
                <a:latin typeface="Bodoni MT" panose="02070603080606020203" pitchFamily="18" charset="0"/>
              </a:rPr>
              <a:t>Nationer är viktiga,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3600" b="1" i="1" dirty="0">
                <a:latin typeface="Bodoni MT" panose="02070603080606020203" pitchFamily="18" charset="0"/>
              </a:rPr>
              <a:t>men inte den ukrainska &amp;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3600" b="1" i="1" dirty="0">
                <a:latin typeface="Bodoni MT" panose="02070603080606020203" pitchFamily="18" charset="0"/>
              </a:rPr>
              <a:t>palestinska</a:t>
            </a:r>
          </a:p>
          <a:p>
            <a:pPr marL="0" indent="0">
              <a:buNone/>
            </a:pPr>
            <a:endParaRPr lang="sv-SE" sz="2800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sv-SE" sz="2800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b="1" i="1" dirty="0">
                <a:latin typeface="Bodoni MT" panose="02070603080606020203" pitchFamily="18" charset="0"/>
              </a:rPr>
              <a:t>				</a:t>
            </a:r>
            <a:r>
              <a:rPr lang="sv-SE" sz="3600" b="1" i="1" dirty="0">
                <a:latin typeface="Bodoni MT" panose="02070603080606020203" pitchFamily="18" charset="0"/>
              </a:rPr>
              <a:t>– det är ”kulturellt enhetliga” </a:t>
            </a:r>
            <a:r>
              <a:rPr lang="sv-SE" sz="3000" b="1" i="1" dirty="0">
                <a:latin typeface="Bodoni MT" panose="02070603080606020203" pitchFamily="18" charset="0"/>
              </a:rPr>
              <a:t>				             </a:t>
            </a:r>
            <a:r>
              <a:rPr lang="sv-SE" sz="3600" b="1" i="1" dirty="0">
                <a:latin typeface="Bodoni MT" panose="02070603080606020203" pitchFamily="18" charset="0"/>
              </a:rPr>
              <a:t>nationer man vill ha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098" name="Picture 2" descr="Trump meets Zelensky and says it's time to end Russia's war">
            <a:extLst>
              <a:ext uri="{FF2B5EF4-FFF2-40B4-BE49-F238E27FC236}">
                <a16:creationId xmlns:a16="http://schemas.microsoft.com/office/drawing/2014/main" id="{F0F313EE-5EF5-3DFB-08D4-A290157C5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3" t="3174" r="13435" b="-2380"/>
          <a:stretch/>
        </p:blipFill>
        <p:spPr bwMode="auto">
          <a:xfrm>
            <a:off x="6569075" y="825500"/>
            <a:ext cx="2082800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rump's Gaza takeover plan: The world is baffled by his madness - BebasNews">
            <a:extLst>
              <a:ext uri="{FF2B5EF4-FFF2-40B4-BE49-F238E27FC236}">
                <a16:creationId xmlns:a16="http://schemas.microsoft.com/office/drawing/2014/main" id="{6D5DBEA8-A0B2-87CB-1D66-98BC4A84C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75" y="1581150"/>
            <a:ext cx="2847975" cy="158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D-toppen försvarar Vance tal i München: ”Ja, självklart” | Dagens ETC">
            <a:extLst>
              <a:ext uri="{FF2B5EF4-FFF2-40B4-BE49-F238E27FC236}">
                <a16:creationId xmlns:a16="http://schemas.microsoft.com/office/drawing/2014/main" id="{18C77330-2A49-B6B9-D546-62F4B3CF2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0" y="2968307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13FDD8-03EB-06F3-F542-E5BB61CC4D8F}"/>
              </a:ext>
            </a:extLst>
          </p:cNvPr>
          <p:cNvSpPr txBox="1"/>
          <p:nvPr/>
        </p:nvSpPr>
        <p:spPr>
          <a:xfrm>
            <a:off x="844550" y="4589463"/>
            <a:ext cx="29972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i="1" dirty="0">
                <a:solidFill>
                  <a:srgbClr val="000000"/>
                </a:solidFill>
                <a:effectLst/>
                <a:latin typeface="Bodoni MT" panose="02070603080606020203" pitchFamily="18" charset="0"/>
              </a:rPr>
              <a:t>Mattias Bäckström (SD): ”kan inte säga om Ryssland eller ’massinvandringen</a:t>
            </a:r>
            <a:r>
              <a:rPr lang="sv-SE" i="1" dirty="0">
                <a:solidFill>
                  <a:srgbClr val="000000"/>
                </a:solidFill>
                <a:latin typeface="Bodoni MT" panose="02070603080606020203" pitchFamily="18" charset="0"/>
              </a:rPr>
              <a:t>’</a:t>
            </a:r>
            <a:r>
              <a:rPr lang="sv-SE" i="1" dirty="0">
                <a:solidFill>
                  <a:srgbClr val="000000"/>
                </a:solidFill>
                <a:effectLst/>
                <a:latin typeface="Bodoni MT" panose="02070603080606020203" pitchFamily="18" charset="0"/>
              </a:rPr>
              <a:t> är det största hotet mot Europa.”</a:t>
            </a:r>
            <a:endParaRPr lang="en-US" i="1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5266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E28F5-3207-EB5A-3113-6ACC6F065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5770" y="519898"/>
            <a:ext cx="10515600" cy="5324556"/>
          </a:xfrm>
        </p:spPr>
        <p:txBody>
          <a:bodyPr/>
          <a:lstStyle/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Och inte Förenta Nationerna heller  (som etablerades efter andra världskriget och avkoloniseringen)</a:t>
            </a:r>
          </a:p>
          <a:p>
            <a:pPr marL="0" indent="0">
              <a:buNone/>
            </a:pPr>
            <a:endParaRPr lang="sv-SE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076" name="Picture 4" descr="Frimärke: Dag Hammarskjöld (1905-1961) Secretary-general UNO (Kongo,  Demokratiska republiken (Kinshasa)(Homage to Dag Hammarskjold) Mi:CD  91,Bel:CD 461A 📮">
            <a:extLst>
              <a:ext uri="{FF2B5EF4-FFF2-40B4-BE49-F238E27FC236}">
                <a16:creationId xmlns:a16="http://schemas.microsoft.com/office/drawing/2014/main" id="{5C175B11-23EF-A438-BDA3-B7BE273C58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08" t="11648" r="15311" b="9602"/>
          <a:stretch/>
        </p:blipFill>
        <p:spPr bwMode="auto">
          <a:xfrm>
            <a:off x="1178905" y="2468880"/>
            <a:ext cx="1330036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N:s allmänna förklaring om de mänskliga rättigheterna - Forum för levande  historia">
            <a:extLst>
              <a:ext uri="{FF2B5EF4-FFF2-40B4-BE49-F238E27FC236}">
                <a16:creationId xmlns:a16="http://schemas.microsoft.com/office/drawing/2014/main" id="{9D8AD6AF-F85F-EF38-EC8B-EE6BE02C8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941" y="2439485"/>
            <a:ext cx="2926079" cy="1866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vkoloniseringens tid och dess globala efterdyningar">
            <a:extLst>
              <a:ext uri="{FF2B5EF4-FFF2-40B4-BE49-F238E27FC236}">
                <a16:creationId xmlns:a16="http://schemas.microsoft.com/office/drawing/2014/main" id="{33170744-5F8B-59C1-66AB-B6D6EDD32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905" y="4306299"/>
            <a:ext cx="4256115" cy="1813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Trump: USA, Kina og Russland bør halvere militærbudsjettene - TV 2">
            <a:extLst>
              <a:ext uri="{FF2B5EF4-FFF2-40B4-BE49-F238E27FC236}">
                <a16:creationId xmlns:a16="http://schemas.microsoft.com/office/drawing/2014/main" id="{566E40B3-AB9C-5E38-5718-5D98F49F0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9466" y="4155058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BF14F8-1366-652F-5512-FFDC0644D7C8}"/>
              </a:ext>
            </a:extLst>
          </p:cNvPr>
          <p:cNvSpPr txBox="1"/>
          <p:nvPr/>
        </p:nvSpPr>
        <p:spPr>
          <a:xfrm>
            <a:off x="6187670" y="2219009"/>
            <a:ext cx="54483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sz="3000" b="1" i="1" dirty="0">
                <a:latin typeface="Bodoni MT" panose="02070603080606020203" pitchFamily="18" charset="0"/>
              </a:rPr>
              <a:t>– det är enskilda ”kulturella nationer” och deras ledare som ska samverka</a:t>
            </a:r>
          </a:p>
        </p:txBody>
      </p:sp>
    </p:spTree>
    <p:extLst>
      <p:ext uri="{BB962C8B-B14F-4D97-AF65-F5344CB8AC3E}">
        <p14:creationId xmlns:p14="http://schemas.microsoft.com/office/powerpoint/2010/main" val="575334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2" name="Rectangle 2061">
            <a:extLst>
              <a:ext uri="{FF2B5EF4-FFF2-40B4-BE49-F238E27FC236}">
                <a16:creationId xmlns:a16="http://schemas.microsoft.com/office/drawing/2014/main" id="{50D1C5B3-B60D-4696-AE60-100D5EC8A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Experterna: Då tar Iran klivet mot kärnvapenkrig">
            <a:extLst>
              <a:ext uri="{FF2B5EF4-FFF2-40B4-BE49-F238E27FC236}">
                <a16:creationId xmlns:a16="http://schemas.microsoft.com/office/drawing/2014/main" id="{8DB4FF69-AB54-855C-C143-155D0E782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" b="2"/>
          <a:stretch/>
        </p:blipFill>
        <p:spPr bwMode="auto">
          <a:xfrm>
            <a:off x="263008" y="139700"/>
            <a:ext cx="3775592" cy="20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Opinion piskas upp med osanna “alternativa fakta” om kinesisk spionbas i  Kuba – eFOLKET">
            <a:extLst>
              <a:ext uri="{FF2B5EF4-FFF2-40B4-BE49-F238E27FC236}">
                <a16:creationId xmlns:a16="http://schemas.microsoft.com/office/drawing/2014/main" id="{6E7357E3-39D1-A100-206A-DD6BAB508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7"/>
          <a:stretch/>
        </p:blipFill>
        <p:spPr bwMode="auto">
          <a:xfrm>
            <a:off x="227360" y="2264791"/>
            <a:ext cx="3811240" cy="2005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Brazil to investigate Elon Musk in heated disinformation row">
            <a:extLst>
              <a:ext uri="{FF2B5EF4-FFF2-40B4-BE49-F238E27FC236}">
                <a16:creationId xmlns:a16="http://schemas.microsoft.com/office/drawing/2014/main" id="{CAE7F239-868D-EBB7-4096-58F743C45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0181"/>
          <a:stretch/>
        </p:blipFill>
        <p:spPr bwMode="auto">
          <a:xfrm>
            <a:off x="227358" y="4270256"/>
            <a:ext cx="3811241" cy="21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DBFFF-A90D-404C-54C3-C929555F4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6000" y="689957"/>
            <a:ext cx="6716214" cy="50473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sv-SE" sz="3000" b="1" i="1" dirty="0">
                <a:latin typeface="Bodoni MT" panose="02070603080606020203" pitchFamily="18" charset="0"/>
              </a:rPr>
              <a:t>Teknikforskningen hyllas, men kultur &amp; samhällskunskap förkastas </a:t>
            </a:r>
          </a:p>
          <a:p>
            <a:pPr marL="0" indent="0">
              <a:buNone/>
            </a:pPr>
            <a:r>
              <a:rPr lang="sv-SE" sz="3000" b="1" i="1" dirty="0">
                <a:latin typeface="Bodoni MT" panose="02070603080606020203" pitchFamily="18" charset="0"/>
              </a:rPr>
              <a:t>– teknik kan separeras från relativa sanningar och ”alternativa fakta” om människor och samhälle.</a:t>
            </a:r>
          </a:p>
          <a:p>
            <a:pPr marL="0" indent="0">
              <a:buNone/>
            </a:pPr>
            <a:r>
              <a:rPr lang="sv-SE" sz="3000" b="1" i="1" dirty="0">
                <a:latin typeface="Bodoni MT" panose="02070603080606020203" pitchFamily="18" charset="0"/>
              </a:rPr>
              <a:t>Som i Iran där forskarna gör bomber medan gudsmännen styr.</a:t>
            </a:r>
            <a:endParaRPr lang="en-US" sz="3000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en-US" sz="1800" kern="0" dirty="0">
              <a:effectLst/>
              <a:latin typeface="Bodoni MT" panose="020706030806060202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sv-SE" sz="2200" i="1" kern="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Brasiliens högsta domstol vs. Musk: “</a:t>
            </a:r>
            <a:r>
              <a:rPr lang="sv-SE" sz="22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Vår grundlag tillåter inte att yttrandefrihet förväxlas med en frihet att begå aggression, och förbudet mot hatretorik och uppvigling till antidemokratiska handlingar utgör inte censur”</a:t>
            </a:r>
            <a:endParaRPr lang="sv-SE" sz="2200" i="1" dirty="0"/>
          </a:p>
        </p:txBody>
      </p:sp>
      <p:sp>
        <p:nvSpPr>
          <p:cNvPr id="2061" name="Rectangle 2060">
            <a:extLst>
              <a:ext uri="{FF2B5EF4-FFF2-40B4-BE49-F238E27FC236}">
                <a16:creationId xmlns:a16="http://schemas.microsoft.com/office/drawing/2014/main" id="{FA169C72-4010-413C-A913-4BD6E2D12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758C3C99-2F64-46DC-9F81-BAA40930E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1948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12C9A-64FC-7064-4744-9F6DD5509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v-SE" sz="3600" i="1" dirty="0">
                <a:latin typeface="Bodoni MT" panose="02070603080606020203" pitchFamily="18" charset="0"/>
              </a:rPr>
              <a:t>Den konservativa nationalismens globala historia</a:t>
            </a:r>
            <a:br>
              <a:rPr lang="sv-SE" sz="3600" i="1" dirty="0">
                <a:latin typeface="Bodoni MT" panose="02070603080606020203" pitchFamily="18" charset="0"/>
              </a:rPr>
            </a:br>
            <a:r>
              <a:rPr lang="sv-SE" sz="2700" i="1" dirty="0">
                <a:latin typeface="Bodoni MT" panose="02070603080606020203" pitchFamily="18" charset="0"/>
              </a:rPr>
              <a:t>(Mer i boken som kommer i maj: ”Egentligen är världen full av hopp. 35 röster om det solidariska motståndet mot den </a:t>
            </a:r>
            <a:r>
              <a:rPr lang="sv-SE" sz="2900" i="1" dirty="0">
                <a:latin typeface="Bodoni MT" panose="02070603080606020203" pitchFamily="18" charset="0"/>
              </a:rPr>
              <a:t>globala konservativa nationalismen”</a:t>
            </a:r>
            <a:endParaRPr lang="en-US" sz="2900" i="1" dirty="0">
              <a:latin typeface="Bodoni MT" panose="02070603080606020203" pitchFamily="18" charset="0"/>
            </a:endParaRPr>
          </a:p>
        </p:txBody>
      </p:sp>
      <p:pic>
        <p:nvPicPr>
          <p:cNvPr id="11" name="Content Placeholder 10" descr="A diagram of a triangle with arrows&#10;&#10;AI-generated content may be incorrect.">
            <a:extLst>
              <a:ext uri="{FF2B5EF4-FFF2-40B4-BE49-F238E27FC236}">
                <a16:creationId xmlns:a16="http://schemas.microsoft.com/office/drawing/2014/main" id="{07B7ECF6-8134-3C5D-F614-5820924AD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93" r="17624"/>
          <a:stretch/>
        </p:blipFill>
        <p:spPr>
          <a:xfrm>
            <a:off x="688046" y="1690688"/>
            <a:ext cx="10665754" cy="4802187"/>
          </a:xfrm>
        </p:spPr>
      </p:pic>
    </p:spTree>
    <p:extLst>
      <p:ext uri="{BB962C8B-B14F-4D97-AF65-F5344CB8AC3E}">
        <p14:creationId xmlns:p14="http://schemas.microsoft.com/office/powerpoint/2010/main" val="456776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4B3A9-F209-24DC-5FF9-5217EC17F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v-SE" sz="3600" i="1" dirty="0">
                <a:latin typeface="Bodoni MT" panose="02070603080606020203" pitchFamily="18" charset="0"/>
              </a:rPr>
              <a:t>Grogrunden för </a:t>
            </a:r>
            <a:r>
              <a:rPr lang="sv-SE" sz="3600" i="1" u="sng" dirty="0">
                <a:latin typeface="Bodoni MT" panose="02070603080606020203" pitchFamily="18" charset="0"/>
              </a:rPr>
              <a:t>dagens</a:t>
            </a:r>
            <a:r>
              <a:rPr lang="sv-SE" sz="3600" i="1" dirty="0">
                <a:latin typeface="Bodoni MT" panose="02070603080606020203" pitchFamily="18" charset="0"/>
              </a:rPr>
              <a:t> konservativa nationalism </a:t>
            </a:r>
            <a:endParaRPr lang="en-US" sz="3600" i="1" dirty="0">
              <a:latin typeface="Bodoni MT" panose="02070603080606020203" pitchFamily="18" charset="0"/>
            </a:endParaRPr>
          </a:p>
        </p:txBody>
      </p:sp>
      <p:pic>
        <p:nvPicPr>
          <p:cNvPr id="5" name="Content Placeholder 4" descr="A diagram of a triangle with arrows&#10;&#10;AI-generated content may be incorrect.">
            <a:extLst>
              <a:ext uri="{FF2B5EF4-FFF2-40B4-BE49-F238E27FC236}">
                <a16:creationId xmlns:a16="http://schemas.microsoft.com/office/drawing/2014/main" id="{42D9A370-FBFD-3F9F-02D4-84E8A010B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3" r="16833"/>
          <a:stretch/>
        </p:blipFill>
        <p:spPr>
          <a:xfrm>
            <a:off x="630196" y="2174789"/>
            <a:ext cx="10515600" cy="3941806"/>
          </a:xfrm>
        </p:spPr>
      </p:pic>
    </p:spTree>
    <p:extLst>
      <p:ext uri="{BB962C8B-B14F-4D97-AF65-F5344CB8AC3E}">
        <p14:creationId xmlns:p14="http://schemas.microsoft.com/office/powerpoint/2010/main" val="3378616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562C67-433D-4CA4-B2B7-AA85EF3C5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464821"/>
            <a:ext cx="5915197" cy="479138"/>
          </a:xfrm>
        </p:spPr>
        <p:txBody>
          <a:bodyPr>
            <a:normAutofit fontScale="90000"/>
          </a:bodyPr>
          <a:lstStyle/>
          <a:p>
            <a:r>
              <a:rPr lang="sv-SE" b="1" i="1" dirty="0">
                <a:latin typeface="Bodoni MT" panose="02070603080606020203" pitchFamily="18" charset="0"/>
              </a:rPr>
              <a:t>Pudelns kärna</a:t>
            </a:r>
            <a:endParaRPr lang="en-US" b="1" i="1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681883-48E8-7384-101E-E1FDDBEC0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441" y="1135380"/>
            <a:ext cx="6532330" cy="5509260"/>
          </a:xfrm>
        </p:spPr>
        <p:txBody>
          <a:bodyPr>
            <a:normAutofit fontScale="85000" lnSpcReduction="20000"/>
          </a:bodyPr>
          <a:lstStyle/>
          <a:p>
            <a:r>
              <a:rPr lang="sv-SE" b="1" dirty="0">
                <a:latin typeface="Bodoni MT" panose="02070603080606020203" pitchFamily="18" charset="0"/>
              </a:rPr>
              <a:t>Auktoritärt styre, inte av en stat utan av en </a:t>
            </a:r>
            <a:r>
              <a:rPr lang="sv-SE" b="1" i="1" dirty="0">
                <a:latin typeface="Bodoni MT" panose="02070603080606020203" pitchFamily="18" charset="0"/>
              </a:rPr>
              <a:t>oligarki,</a:t>
            </a:r>
            <a:r>
              <a:rPr lang="sv-SE" b="1" dirty="0">
                <a:latin typeface="Bodoni MT" panose="02070603080606020203" pitchFamily="18" charset="0"/>
              </a:rPr>
              <a:t> med populistiska ledare som sägs förkroppsliga folkets vilja i</a:t>
            </a:r>
            <a:r>
              <a:rPr lang="en-US" b="1" dirty="0">
                <a:latin typeface="Bodoni MT" panose="02070603080606020203" pitchFamily="18" charset="0"/>
              </a:rPr>
              <a:t> </a:t>
            </a:r>
            <a:r>
              <a:rPr lang="sv-SE" b="1" dirty="0">
                <a:latin typeface="Bodoni MT" panose="02070603080606020203" pitchFamily="18" charset="0"/>
              </a:rPr>
              <a:t>ofria val.</a:t>
            </a:r>
          </a:p>
          <a:p>
            <a:r>
              <a:rPr lang="sv-SE" b="1" dirty="0">
                <a:latin typeface="Bodoni MT" panose="02070603080606020203" pitchFamily="18" charset="0"/>
              </a:rPr>
              <a:t>Nativism: mot migration, bara medborgare i nation med kulturell gemenskap</a:t>
            </a:r>
          </a:p>
          <a:p>
            <a:r>
              <a:rPr lang="sv-SE" b="1" dirty="0">
                <a:latin typeface="Bodoni MT" panose="02070603080606020203" pitchFamily="18" charset="0"/>
              </a:rPr>
              <a:t>Inåtriktat styre för den ‘egna nationens bästa’. Vid extern konflikt, ingen respekt för andra staters suveränitet &amp; mellanstatligt samarbete </a:t>
            </a:r>
          </a:p>
          <a:p>
            <a:r>
              <a:rPr lang="sv-SE" b="1" dirty="0">
                <a:latin typeface="Bodoni MT" panose="02070603080606020203" pitchFamily="18" charset="0"/>
              </a:rPr>
              <a:t>Överlappande anspråk på nationell suveränitet baserad på historisk kulturell identitet, vilket genererar konflikter &amp; krig, som ska förhandlas på basis av transaktioner &amp; relativ styrka.</a:t>
            </a:r>
          </a:p>
          <a:p>
            <a:r>
              <a:rPr lang="sv-SE" b="1" dirty="0">
                <a:latin typeface="Bodoni MT" panose="02070603080606020203" pitchFamily="18" charset="0"/>
              </a:rPr>
              <a:t>Hård kärna av ledare med rötter i auktoritära rörelser </a:t>
            </a:r>
            <a:r>
              <a:rPr lang="sv-SE" b="1">
                <a:latin typeface="Bodoni MT" panose="02070603080606020203" pitchFamily="18" charset="0"/>
              </a:rPr>
              <a:t>– MEN </a:t>
            </a:r>
            <a:r>
              <a:rPr lang="sv-SE" b="1" dirty="0">
                <a:latin typeface="Bodoni MT" panose="02070603080606020203" pitchFamily="18" charset="0"/>
              </a:rPr>
              <a:t>brett stöd rotat i missnöje med ojämlik globalisering, plus svårigheter att dels använda den bristande demokratin för att skapa alternativ, dels få stöd genom välfärd och inkluderande utveckling.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 person and person standing at a table with drinks&#10;&#10;AI-generated content may be incorrect.">
            <a:extLst>
              <a:ext uri="{FF2B5EF4-FFF2-40B4-BE49-F238E27FC236}">
                <a16:creationId xmlns:a16="http://schemas.microsoft.com/office/drawing/2014/main" id="{883B09E6-4A8C-4B4A-90E1-0D394CA77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5" r="22291" b="1"/>
          <a:stretch/>
        </p:blipFill>
        <p:spPr>
          <a:xfrm>
            <a:off x="7696164" y="885014"/>
            <a:ext cx="3684567" cy="5297735"/>
          </a:xfrm>
          <a:prstGeom prst="rect">
            <a:avLst/>
          </a:pr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8027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1" name="Rectangle 1050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D749C5-DDAC-6DA2-4EC3-7ACD9CD15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955675"/>
          </a:xfrm>
        </p:spPr>
        <p:txBody>
          <a:bodyPr>
            <a:normAutofit/>
          </a:bodyPr>
          <a:lstStyle/>
          <a:p>
            <a:r>
              <a:rPr lang="sv-SE" dirty="0">
                <a:latin typeface="Bodoni MT" panose="02070603080606020203" pitchFamily="18" charset="0"/>
              </a:rPr>
              <a:t>Hur lösa gåtorna? </a:t>
            </a:r>
            <a:endParaRPr lang="en-US" dirty="0">
              <a:latin typeface="Bodoni MT" panose="02070603080606020203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77714-E873-4F25-7EAA-C7180B6701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5391015" cy="510110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sv-SE" sz="2400" dirty="0">
                <a:latin typeface="Bodoni MT" panose="02070603080606020203" pitchFamily="18" charset="0"/>
              </a:rPr>
              <a:t>Låt oss testa ny-nationalismens tes om alternativa sanningar – dvs att den moderna samhällsutvecklingen på grundval av trovärdig, prövbar kunskap inte är bättre än gudomliga teser eller påståenden – med ett trist modernt upplägg:</a:t>
            </a:r>
            <a:r>
              <a:rPr lang="sv-SE" sz="2400" i="1" dirty="0">
                <a:latin typeface="Bodoni MT" panose="02070603080606020203" pitchFamily="18" charset="0"/>
              </a:rPr>
              <a:t> </a:t>
            </a:r>
          </a:p>
          <a:p>
            <a:pPr marL="457200" indent="-457200">
              <a:buAutoNum type="arabicPeriod"/>
            </a:pPr>
            <a:r>
              <a:rPr lang="sv-SE" sz="2400" dirty="0">
                <a:latin typeface="Bodoni MT" panose="02070603080606020203" pitchFamily="18" charset="0"/>
              </a:rPr>
              <a:t>Är frågorna relevanta? (Bygger på tidigare forskning &amp; är viktiga i det offentliga samtalet). </a:t>
            </a:r>
          </a:p>
          <a:p>
            <a:pPr marL="457200" indent="-457200">
              <a:buAutoNum type="arabicPeriod"/>
            </a:pPr>
            <a:r>
              <a:rPr lang="sv-SE" sz="2400" dirty="0">
                <a:latin typeface="Bodoni MT" panose="02070603080606020203" pitchFamily="18" charset="0"/>
              </a:rPr>
              <a:t>Teori (det vill säga ett förslag på hur 	  det hänger ihop)</a:t>
            </a:r>
          </a:p>
          <a:p>
            <a:pPr marL="0" indent="0">
              <a:buNone/>
            </a:pPr>
            <a:r>
              <a:rPr lang="sv-SE" sz="2400" dirty="0">
                <a:latin typeface="Bodoni MT" panose="02070603080606020203" pitchFamily="18" charset="0"/>
              </a:rPr>
              <a:t>3. Som vi prövar på frågorna </a:t>
            </a:r>
          </a:p>
          <a:p>
            <a:pPr marL="0" indent="0">
              <a:buNone/>
            </a:pPr>
            <a:r>
              <a:rPr lang="sv-SE" sz="2400" dirty="0">
                <a:latin typeface="Bodoni MT" panose="02070603080606020203" pitchFamily="18" charset="0"/>
              </a:rPr>
              <a:t>4. Och summerar</a:t>
            </a:r>
            <a:endParaRPr lang="en-US" sz="2400" dirty="0">
              <a:latin typeface="Bodoni MT" panose="02070603080606020203" pitchFamily="18" charset="0"/>
            </a:endParaRPr>
          </a:p>
        </p:txBody>
      </p:sp>
      <p:pic>
        <p:nvPicPr>
          <p:cNvPr id="1030" name="Picture 6" descr="Name of the Rose (Rosens Namn) (Sean Connery) (1986) (Beg) – Kaptenkrok">
            <a:extLst>
              <a:ext uri="{FF2B5EF4-FFF2-40B4-BE49-F238E27FC236}">
                <a16:creationId xmlns:a16="http://schemas.microsoft.com/office/drawing/2014/main" id="{62D3B23B-4020-71C3-FF51-3863FE6F3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6" r="-1" b="-1"/>
          <a:stretch/>
        </p:blipFill>
        <p:spPr bwMode="auto"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34378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9C89C-A472-DED9-ABC8-A7A63AAAA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3083"/>
            <a:ext cx="10515600" cy="1457606"/>
          </a:xfrm>
        </p:spPr>
        <p:txBody>
          <a:bodyPr>
            <a:normAutofit/>
          </a:bodyPr>
          <a:lstStyle/>
          <a:p>
            <a:pPr algn="ctr"/>
            <a:r>
              <a:rPr lang="sv-SE" sz="3200" i="1" dirty="0">
                <a:latin typeface="Bodoni MT" panose="02070603080606020203" pitchFamily="18" charset="0"/>
              </a:rPr>
              <a:t>Teori: den konservativa nationalismens två dimensioner</a:t>
            </a:r>
            <a:endParaRPr lang="en-US" sz="3200" i="1" dirty="0">
              <a:latin typeface="Bodoni MT" panose="02070603080606020203" pitchFamily="18" charset="0"/>
            </a:endParaRP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F3B2B21-B855-3259-C961-125BEDCD15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1" t="-2116" r="-6624" b="-3175"/>
          <a:stretch/>
        </p:blipFill>
        <p:spPr>
          <a:xfrm>
            <a:off x="517133" y="1091882"/>
            <a:ext cx="11157734" cy="6133672"/>
          </a:xfrm>
        </p:spPr>
      </p:pic>
    </p:spTree>
    <p:extLst>
      <p:ext uri="{BB962C8B-B14F-4D97-AF65-F5344CB8AC3E}">
        <p14:creationId xmlns:p14="http://schemas.microsoft.com/office/powerpoint/2010/main" val="3509173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159FF7-59B1-15D3-41BD-A4F1494BC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048511"/>
            <a:ext cx="3816096" cy="512845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sv-SE" sz="2000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Mest höger, men även vänster </a:t>
            </a: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– nativism och konservativ gemenskap förenar dem</a:t>
            </a:r>
          </a:p>
          <a:p>
            <a:endParaRPr lang="en-US" sz="2000" dirty="0"/>
          </a:p>
        </p:txBody>
      </p:sp>
      <p:pic>
        <p:nvPicPr>
          <p:cNvPr id="1026" name="Picture 2" descr="AfD members and co-leaders celebrate the party congress in January 2025, where they presented their election manifesto, including tough measures on migration | Photo: Sebastian Kahnert / picture alliance / dpa">
            <a:extLst>
              <a:ext uri="{FF2B5EF4-FFF2-40B4-BE49-F238E27FC236}">
                <a16:creationId xmlns:a16="http://schemas.microsoft.com/office/drawing/2014/main" id="{B29CCE88-8822-A8DB-062B-4F7B48926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4054"/>
          <a:stretch/>
        </p:blipFill>
        <p:spPr bwMode="auto"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ündnis Sahra Wagenknecht - Migration">
            <a:extLst>
              <a:ext uri="{FF2B5EF4-FFF2-40B4-BE49-F238E27FC236}">
                <a16:creationId xmlns:a16="http://schemas.microsoft.com/office/drawing/2014/main" id="{823EB4BB-0887-80A9-182F-9FBB8C993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2" r="-2" b="36199"/>
          <a:stretch/>
        </p:blipFill>
        <p:spPr bwMode="auto"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36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4" name="Rectangle 205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Trump har pratat med Putin">
            <a:extLst>
              <a:ext uri="{FF2B5EF4-FFF2-40B4-BE49-F238E27FC236}">
                <a16:creationId xmlns:a16="http://schemas.microsoft.com/office/drawing/2014/main" id="{818026C5-D7EC-17BF-E460-0D923C114F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1" r="12272" b="1"/>
          <a:stretch/>
        </p:blipFill>
        <p:spPr bwMode="auto">
          <a:xfrm>
            <a:off x="3387850" y="-198120"/>
            <a:ext cx="8912354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56" name="Freeform: Shape 205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1" name="Freeform: Shape 206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63" name="Rectangle 206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5" name="Rectangle 206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C671A21F-7F94-9121-DBA2-6014D986A6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1965960"/>
            <a:ext cx="4345686" cy="4290060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sv-SE" sz="3400" b="1" i="1" dirty="0">
                <a:latin typeface="Bodoni MT" panose="02070603080606020203" pitchFamily="18" charset="0"/>
              </a:rPr>
              <a:t>Både Putin i Öst &amp; Trump i Väst</a:t>
            </a:r>
          </a:p>
          <a:p>
            <a:pPr marL="0" indent="0">
              <a:buNone/>
            </a:pPr>
            <a:r>
              <a:rPr lang="sv-SE" sz="3400" b="1" i="1" dirty="0">
                <a:latin typeface="Bodoni MT" panose="02070603080606020203" pitchFamily="18" charset="0"/>
              </a:rPr>
              <a:t>– tesen om Öst vs. Väst (och Nato) stämmer inte längre, den konservativa  nationalismen förenar dem</a:t>
            </a: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37785473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1" name="Rectangle 3080">
            <a:extLst>
              <a:ext uri="{FF2B5EF4-FFF2-40B4-BE49-F238E27FC236}">
                <a16:creationId xmlns:a16="http://schemas.microsoft.com/office/drawing/2014/main" id="{AD96FDFD-4E42-4A06-B8B5-768A1DB9C2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86246B-9F04-7F8C-DF92-8906C15B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368" y="694944"/>
            <a:ext cx="4414960" cy="548201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sv-SE" sz="4000" b="1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Gelikar här hemma, men även i globala Syd &amp; Kina </a:t>
            </a: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– ingen avgrundsskillnad mellan Nord &amp; Syd </a:t>
            </a: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De använder alla konservativ nationalism för att samla missnöje med globalisering, maktlöshet och brist på alternativ.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6" name="Picture 5" descr="A person speaking into a microphone&#10;&#10;AI-generated content may be incorrect.">
            <a:extLst>
              <a:ext uri="{FF2B5EF4-FFF2-40B4-BE49-F238E27FC236}">
                <a16:creationId xmlns:a16="http://schemas.microsoft.com/office/drawing/2014/main" id="{0FB09D19-8420-EF67-6DF6-302744BA0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r="8436" b="-3"/>
          <a:stretch/>
        </p:blipFill>
        <p:spPr>
          <a:xfrm>
            <a:off x="8452968" y="3681465"/>
            <a:ext cx="3747932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8" name="Picture 7" descr="Two men in suits smiling&#10;&#10;AI-generated content may be incorrect.">
            <a:extLst>
              <a:ext uri="{FF2B5EF4-FFF2-40B4-BE49-F238E27FC236}">
                <a16:creationId xmlns:a16="http://schemas.microsoft.com/office/drawing/2014/main" id="{23EFE953-9B21-2784-9EC6-75C1CEE1B3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02" r="3943" b="4"/>
          <a:stretch/>
        </p:blipFill>
        <p:spPr>
          <a:xfrm>
            <a:off x="5398276" y="2457970"/>
            <a:ext cx="3458367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3076" name="Picture 4" descr="Unrivalled for a decade, India's Modi must now learn to share power |  Reuters">
            <a:extLst>
              <a:ext uri="{FF2B5EF4-FFF2-40B4-BE49-F238E27FC236}">
                <a16:creationId xmlns:a16="http://schemas.microsoft.com/office/drawing/2014/main" id="{BFFB815B-D529-BB20-F71A-5A9CCF0A22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5" r="5146"/>
          <a:stretch/>
        </p:blipFill>
        <p:spPr bwMode="auto">
          <a:xfrm>
            <a:off x="7621024" y="-5"/>
            <a:ext cx="4579876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62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walking around a globe with icons&#10;&#10;AI-generated content may be incorrect.">
            <a:extLst>
              <a:ext uri="{FF2B5EF4-FFF2-40B4-BE49-F238E27FC236}">
                <a16:creationId xmlns:a16="http://schemas.microsoft.com/office/drawing/2014/main" id="{EAC289E4-C27C-B855-35ED-70C3F649FE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6" r="5087" b="2"/>
          <a:stretch/>
        </p:blipFill>
        <p:spPr>
          <a:xfrm>
            <a:off x="4066462" y="30419"/>
            <a:ext cx="4004622" cy="4005072"/>
          </a:xfrm>
          <a:prstGeom prst="rect">
            <a:avLst/>
          </a:prstGeom>
        </p:spPr>
      </p:pic>
      <p:pic>
        <p:nvPicPr>
          <p:cNvPr id="4106" name="Picture 10" descr="The Rise of Economic Nationalism Threatens Global Cooperation | PIIE">
            <a:extLst>
              <a:ext uri="{FF2B5EF4-FFF2-40B4-BE49-F238E27FC236}">
                <a16:creationId xmlns:a16="http://schemas.microsoft.com/office/drawing/2014/main" id="{C870B5F2-0656-87E9-7458-21CCA7FB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74" r="32002" b="-2"/>
          <a:stretch/>
        </p:blipFill>
        <p:spPr bwMode="auto">
          <a:xfrm>
            <a:off x="134542" y="13173"/>
            <a:ext cx="3931920" cy="4005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EDCB5-B5A1-C7F4-0E5E-AEBA2C877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100" y="4292600"/>
            <a:ext cx="9207500" cy="202085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Globaliseringen kritiseras, men i globala media </a:t>
            </a:r>
          </a:p>
          <a:p>
            <a:pPr marL="0" indent="0">
              <a:buNone/>
            </a:pPr>
            <a:r>
              <a:rPr lang="sv-SE" sz="4000" b="1" i="1" dirty="0">
                <a:latin typeface="Bodoni MT" panose="02070603080606020203" pitchFamily="18" charset="0"/>
              </a:rPr>
              <a:t>– målet är konservativ globalisering </a:t>
            </a: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548DDBC0-C42F-67A1-F333-FB96D93419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33181" y="232562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Opinion | Chappatte on the Globalization of Nationalism - The New York Times">
            <a:extLst>
              <a:ext uri="{FF2B5EF4-FFF2-40B4-BE49-F238E27FC236}">
                <a16:creationId xmlns:a16="http://schemas.microsoft.com/office/drawing/2014/main" id="{153F6355-06DB-2283-5A4A-7FECED6809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084" y="0"/>
            <a:ext cx="4004622" cy="4035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78726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Världens rikaste man - och en gåta för många Se Elon Musk - skuggpresi... |  TikTok">
            <a:extLst>
              <a:ext uri="{FF2B5EF4-FFF2-40B4-BE49-F238E27FC236}">
                <a16:creationId xmlns:a16="http://schemas.microsoft.com/office/drawing/2014/main" id="{7F47CA93-76D6-CDB1-4D59-E9184572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99" b="1"/>
          <a:stretch/>
        </p:blipFill>
        <p:spPr bwMode="auto">
          <a:xfrm>
            <a:off x="228600" y="897487"/>
            <a:ext cx="3400850" cy="541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28A63-F3AE-F51E-EA3A-3293531B66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5702" y="443667"/>
            <a:ext cx="7703340" cy="2299533"/>
          </a:xfrm>
        </p:spPr>
        <p:txBody>
          <a:bodyPr anchor="ctr">
            <a:normAutofit fontScale="25000" lnSpcReduction="2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4400" b="1" i="1" dirty="0">
                <a:latin typeface="Bodoni MT" panose="02070603080606020203" pitchFamily="18" charset="0"/>
              </a:rPr>
              <a:t>  Staten ska stärkas, men skärs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4400" b="1" i="1" dirty="0">
                <a:latin typeface="Bodoni MT" panose="02070603080606020203" pitchFamily="18" charset="0"/>
              </a:rPr>
              <a:t>  ner ändå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4400" b="1" i="1" dirty="0">
                <a:latin typeface="Bodoni MT" panose="02070603080606020203" pitchFamily="18" charset="0"/>
              </a:rPr>
              <a:t>  – det är inte en stark stat utan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sv-SE" sz="14400" b="1" i="1" dirty="0">
                <a:latin typeface="Bodoni MT" panose="02070603080606020203" pitchFamily="18" charset="0"/>
              </a:rPr>
              <a:t>     ”starka ledare” som önskas</a:t>
            </a:r>
          </a:p>
          <a:p>
            <a:pPr marL="0" indent="0">
              <a:buNone/>
            </a:pPr>
            <a:endParaRPr lang="en-US" sz="1700" dirty="0"/>
          </a:p>
        </p:txBody>
      </p:sp>
      <p:pic>
        <p:nvPicPr>
          <p:cNvPr id="6146" name="Picture 2" descr="Elon Musk slaktar heliga kor - Fokus">
            <a:extLst>
              <a:ext uri="{FF2B5EF4-FFF2-40B4-BE49-F238E27FC236}">
                <a16:creationId xmlns:a16="http://schemas.microsoft.com/office/drawing/2014/main" id="{1B3E8385-2C4B-4758-3129-C7D64D56D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1" r="26172" b="1"/>
          <a:stretch/>
        </p:blipFill>
        <p:spPr bwMode="auto">
          <a:xfrm>
            <a:off x="3629450" y="2940348"/>
            <a:ext cx="3094090" cy="333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Elon Musk-arkiv - Fokus">
            <a:extLst>
              <a:ext uri="{FF2B5EF4-FFF2-40B4-BE49-F238E27FC236}">
                <a16:creationId xmlns:a16="http://schemas.microsoft.com/office/drawing/2014/main" id="{F35498B3-6946-D69B-B632-A87227B4A2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3" t="-1" r="13647" b="-2"/>
          <a:stretch/>
        </p:blipFill>
        <p:spPr bwMode="auto">
          <a:xfrm>
            <a:off x="6723540" y="2940348"/>
            <a:ext cx="5068126" cy="336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39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44" name="Rectangle 5143">
            <a:extLst>
              <a:ext uri="{FF2B5EF4-FFF2-40B4-BE49-F238E27FC236}">
                <a16:creationId xmlns:a16="http://schemas.microsoft.com/office/drawing/2014/main" id="{92468898-5A6E-4D55-85EC-308E785EE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6" name="Rectangle 5145">
            <a:extLst>
              <a:ext uri="{FF2B5EF4-FFF2-40B4-BE49-F238E27FC236}">
                <a16:creationId xmlns:a16="http://schemas.microsoft.com/office/drawing/2014/main" id="{3E23A947-2D45-4208-AE2B-64948C87A3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845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126" name="Picture 6" descr="LANDTAGSWAHL BRANDENBURG: &quot;Millionenfach abschieben&quot; – Video von  AfD-Wahlparty sorgt für Empörung! - YouTube">
            <a:extLst>
              <a:ext uri="{FF2B5EF4-FFF2-40B4-BE49-F238E27FC236}">
                <a16:creationId xmlns:a16="http://schemas.microsoft.com/office/drawing/2014/main" id="{200301E1-B07F-EA45-23E4-D04D71625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865" y="1910425"/>
            <a:ext cx="6702552" cy="375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5148" name="Rectangle 5147">
            <a:extLst>
              <a:ext uri="{FF2B5EF4-FFF2-40B4-BE49-F238E27FC236}">
                <a16:creationId xmlns:a16="http://schemas.microsoft.com/office/drawing/2014/main" id="{E5BBB0F9-6A59-4D02-A9C7-A2D651668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43801" y="1721922"/>
            <a:ext cx="4218432" cy="4520560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EDC30-FC11-793B-C90F-CABED2F036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48282" y="1910425"/>
            <a:ext cx="3455097" cy="4332057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sv-SE" sz="3400" b="1" i="1" dirty="0">
                <a:latin typeface="Bodoni MT" panose="02070603080606020203" pitchFamily="18" charset="0"/>
              </a:rPr>
              <a:t>Medborgarna ska värnas, men bara de infödda </a:t>
            </a:r>
          </a:p>
          <a:p>
            <a:pPr marL="0" indent="0">
              <a:buNone/>
            </a:pPr>
            <a:r>
              <a:rPr lang="sv-SE" sz="3400" b="1" i="1" dirty="0">
                <a:latin typeface="Bodoni MT" panose="02070603080606020203" pitchFamily="18" charset="0"/>
              </a:rPr>
              <a:t>– det är ”</a:t>
            </a:r>
            <a:r>
              <a:rPr lang="sv-SE" sz="3400" b="1" i="1" dirty="0" err="1">
                <a:latin typeface="Bodoni MT" panose="02070603080606020203" pitchFamily="18" charset="0"/>
              </a:rPr>
              <a:t>gemeinschaft</a:t>
            </a:r>
            <a:r>
              <a:rPr lang="sv-SE" sz="3400" b="1" i="1" dirty="0">
                <a:latin typeface="Bodoni MT" panose="02070603080606020203" pitchFamily="18" charset="0"/>
              </a:rPr>
              <a:t>” inte ”</a:t>
            </a:r>
            <a:r>
              <a:rPr lang="sv-SE" sz="3400" b="1" i="1" dirty="0" err="1">
                <a:latin typeface="Bodoni MT" panose="02070603080606020203" pitchFamily="18" charset="0"/>
              </a:rPr>
              <a:t>gesellschaft</a:t>
            </a:r>
            <a:r>
              <a:rPr lang="sv-SE" sz="3400" b="1" i="1" dirty="0">
                <a:latin typeface="Bodoni MT" panose="02070603080606020203" pitchFamily="18" charset="0"/>
              </a:rPr>
              <a:t>” som önskas</a:t>
            </a:r>
          </a:p>
          <a:p>
            <a:pPr marL="0" indent="0">
              <a:buNone/>
            </a:pPr>
            <a:r>
              <a:rPr lang="sv-SE" sz="1800" b="1" i="1" dirty="0">
                <a:latin typeface="Bodoni MT" panose="02070603080606020203" pitchFamily="18" charset="0"/>
              </a:rPr>
              <a:t>   </a:t>
            </a:r>
            <a:r>
              <a:rPr lang="sv-SE" sz="1800" i="1" dirty="0">
                <a:latin typeface="Bodoni MT" panose="02070603080606020203" pitchFamily="18" charset="0"/>
              </a:rPr>
              <a:t>(familje-gemenskap –    </a:t>
            </a:r>
            <a:r>
              <a:rPr lang="sv-SE" sz="1800" i="1">
                <a:latin typeface="Bodoni MT" panose="02070603080606020203" pitchFamily="18" charset="0"/>
              </a:rPr>
              <a:t>	samhällelig-gemenskap)</a:t>
            </a:r>
            <a:endParaRPr lang="sv-SE" sz="1800" i="1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0E4228-6B98-A2E5-EA8A-CDC70DCBB461}"/>
              </a:ext>
            </a:extLst>
          </p:cNvPr>
          <p:cNvSpPr txBox="1"/>
          <p:nvPr/>
        </p:nvSpPr>
        <p:spPr>
          <a:xfrm>
            <a:off x="1267968" y="5967795"/>
            <a:ext cx="4485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kern="0" dirty="0"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i="1" kern="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Hej</a:t>
            </a:r>
            <a:r>
              <a:rPr lang="en-US" sz="18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och </a:t>
            </a:r>
            <a:r>
              <a:rPr lang="en-US" sz="1800" i="1" kern="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hå</a:t>
            </a:r>
            <a:r>
              <a:rPr lang="en-US" sz="18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nu </a:t>
            </a:r>
            <a:r>
              <a:rPr lang="en-US" sz="1800" i="1" kern="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kör</a:t>
            </a:r>
            <a:r>
              <a:rPr lang="en-US" sz="18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vi: vi </a:t>
            </a:r>
            <a:r>
              <a:rPr lang="en-US" sz="1800" i="1" kern="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utvisar</a:t>
            </a:r>
            <a:r>
              <a:rPr lang="en-US" sz="18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er </a:t>
            </a:r>
            <a:r>
              <a:rPr lang="en-US" sz="1800" i="1" kern="0" dirty="0" err="1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allihop</a:t>
            </a:r>
            <a:r>
              <a:rPr lang="en-US" sz="1800" i="1" kern="0" dirty="0">
                <a:effectLst/>
                <a:latin typeface="Bodoni MT" panose="020706030806060202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”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42812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463b6811-b0a4-4b2a-b932-72c4c970c5d2}" enabled="0" method="" siteId="{463b6811-b0a4-4b2a-b932-72c4c970c5d2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2592</TotalTime>
  <Words>681</Words>
  <Application>Microsoft Office PowerPoint</Application>
  <PresentationFormat>Widescreen</PresentationFormat>
  <Paragraphs>59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Aptos</vt:lpstr>
      <vt:lpstr>Aptos Display</vt:lpstr>
      <vt:lpstr>Arial</vt:lpstr>
      <vt:lpstr>Bodoni MT</vt:lpstr>
      <vt:lpstr>Calibri</vt:lpstr>
      <vt:lpstr>Office Theme</vt:lpstr>
      <vt:lpstr>Vad går ny-nationalismen  ut på? (Olle Törnquist - Lyssna &amp; Lär, 20 mars 2025)</vt:lpstr>
      <vt:lpstr>Hur lösa gåtorna? </vt:lpstr>
      <vt:lpstr>Teori: den konservativa nationalismens två dimensioner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Den konservativa nationalismens globala historia (Mer i boken som kommer i maj: ”Egentligen är världen full av hopp. 35 röster om det solidariska motståndet mot den globala konservativa nationalismen”</vt:lpstr>
      <vt:lpstr>Grogrunden för dagens konservativa nationalism </vt:lpstr>
      <vt:lpstr>Pudelns kärna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Olle Törnquist</dc:creator>
  <cp:lastModifiedBy>Olle Törnquist</cp:lastModifiedBy>
  <cp:revision>1</cp:revision>
  <cp:lastPrinted>2025-02-20T16:47:31Z</cp:lastPrinted>
  <dcterms:created xsi:type="dcterms:W3CDTF">2025-02-20T14:42:37Z</dcterms:created>
  <dcterms:modified xsi:type="dcterms:W3CDTF">2025-03-25T09:44:54Z</dcterms:modified>
</cp:coreProperties>
</file>