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72" r:id="rId3"/>
    <p:sldId id="280" r:id="rId4"/>
    <p:sldId id="277" r:id="rId5"/>
    <p:sldId id="278" r:id="rId6"/>
    <p:sldId id="279" r:id="rId7"/>
    <p:sldId id="274" r:id="rId8"/>
    <p:sldId id="275" r:id="rId9"/>
    <p:sldId id="261" r:id="rId10"/>
    <p:sldId id="263" r:id="rId11"/>
    <p:sldId id="264" r:id="rId12"/>
    <p:sldId id="265" r:id="rId13"/>
    <p:sldId id="266" r:id="rId14"/>
    <p:sldId id="267" r:id="rId15"/>
    <p:sldId id="268" r:id="rId16"/>
    <p:sldId id="269" r:id="rId17"/>
    <p:sldId id="27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F1798A-9BC1-44F9-8633-FFED2176C4C0}" v="4" dt="2024-12-08T05:18:17.4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2409" autoAdjust="0"/>
  </p:normalViewPr>
  <p:slideViewPr>
    <p:cSldViewPr snapToGrid="0">
      <p:cViewPr>
        <p:scale>
          <a:sx n="57" d="100"/>
          <a:sy n="57" d="100"/>
        </p:scale>
        <p:origin x="948"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lle Törnquist" userId="df162418-997c-4abd-9fa7-673592feab1c" providerId="ADAL" clId="{5996D04F-8858-4A0D-B232-B8B27162DEBB}"/>
    <pc:docChg chg="undo custSel modSld">
      <pc:chgData name="Olle Törnquist" userId="df162418-997c-4abd-9fa7-673592feab1c" providerId="ADAL" clId="{5996D04F-8858-4A0D-B232-B8B27162DEBB}" dt="2024-12-06T02:03:29.577" v="1013" actId="20577"/>
      <pc:docMkLst>
        <pc:docMk/>
      </pc:docMkLst>
      <pc:sldChg chg="modSp mod">
        <pc:chgData name="Olle Törnquist" userId="df162418-997c-4abd-9fa7-673592feab1c" providerId="ADAL" clId="{5996D04F-8858-4A0D-B232-B8B27162DEBB}" dt="2024-12-06T01:32:15.957" v="12" actId="14100"/>
        <pc:sldMkLst>
          <pc:docMk/>
          <pc:sldMk cId="185683552" sldId="265"/>
        </pc:sldMkLst>
        <pc:spChg chg="mod">
          <ac:chgData name="Olle Törnquist" userId="df162418-997c-4abd-9fa7-673592feab1c" providerId="ADAL" clId="{5996D04F-8858-4A0D-B232-B8B27162DEBB}" dt="2024-12-06T01:32:15.957" v="12" actId="14100"/>
          <ac:spMkLst>
            <pc:docMk/>
            <pc:sldMk cId="185683552" sldId="265"/>
            <ac:spMk id="3" creationId="{C1F8D697-3965-15A7-9EAC-3226ABEF4C58}"/>
          </ac:spMkLst>
        </pc:spChg>
      </pc:sldChg>
      <pc:sldChg chg="modSp mod">
        <pc:chgData name="Olle Törnquist" userId="df162418-997c-4abd-9fa7-673592feab1c" providerId="ADAL" clId="{5996D04F-8858-4A0D-B232-B8B27162DEBB}" dt="2024-12-06T01:34:02.106" v="61" actId="20577"/>
        <pc:sldMkLst>
          <pc:docMk/>
          <pc:sldMk cId="1352839206" sldId="266"/>
        </pc:sldMkLst>
        <pc:spChg chg="mod">
          <ac:chgData name="Olle Törnquist" userId="df162418-997c-4abd-9fa7-673592feab1c" providerId="ADAL" clId="{5996D04F-8858-4A0D-B232-B8B27162DEBB}" dt="2024-12-06T01:33:39.078" v="53" actId="20577"/>
          <ac:spMkLst>
            <pc:docMk/>
            <pc:sldMk cId="1352839206" sldId="266"/>
            <ac:spMk id="2" creationId="{A4D4F06C-1155-C7DB-E473-137CB278CB15}"/>
          </ac:spMkLst>
        </pc:spChg>
        <pc:spChg chg="mod">
          <ac:chgData name="Olle Törnquist" userId="df162418-997c-4abd-9fa7-673592feab1c" providerId="ADAL" clId="{5996D04F-8858-4A0D-B232-B8B27162DEBB}" dt="2024-12-06T01:34:02.106" v="61" actId="20577"/>
          <ac:spMkLst>
            <pc:docMk/>
            <pc:sldMk cId="1352839206" sldId="266"/>
            <ac:spMk id="3" creationId="{195BCC9B-B8EB-3D88-C46B-1376C45C6FA8}"/>
          </ac:spMkLst>
        </pc:spChg>
      </pc:sldChg>
      <pc:sldChg chg="modSp mod">
        <pc:chgData name="Olle Törnquist" userId="df162418-997c-4abd-9fa7-673592feab1c" providerId="ADAL" clId="{5996D04F-8858-4A0D-B232-B8B27162DEBB}" dt="2024-12-06T01:43:12.178" v="339" actId="20577"/>
        <pc:sldMkLst>
          <pc:docMk/>
          <pc:sldMk cId="3752212986" sldId="268"/>
        </pc:sldMkLst>
        <pc:spChg chg="mod">
          <ac:chgData name="Olle Törnquist" userId="df162418-997c-4abd-9fa7-673592feab1c" providerId="ADAL" clId="{5996D04F-8858-4A0D-B232-B8B27162DEBB}" dt="2024-12-06T01:43:12.178" v="339" actId="20577"/>
          <ac:spMkLst>
            <pc:docMk/>
            <pc:sldMk cId="3752212986" sldId="268"/>
            <ac:spMk id="3" creationId="{AB3552F0-8594-E246-2681-785540567449}"/>
          </ac:spMkLst>
        </pc:spChg>
      </pc:sldChg>
      <pc:sldChg chg="modSp mod">
        <pc:chgData name="Olle Törnquist" userId="df162418-997c-4abd-9fa7-673592feab1c" providerId="ADAL" clId="{5996D04F-8858-4A0D-B232-B8B27162DEBB}" dt="2024-12-06T02:01:42.824" v="939" actId="20577"/>
        <pc:sldMkLst>
          <pc:docMk/>
          <pc:sldMk cId="3250061216" sldId="269"/>
        </pc:sldMkLst>
        <pc:spChg chg="mod">
          <ac:chgData name="Olle Törnquist" userId="df162418-997c-4abd-9fa7-673592feab1c" providerId="ADAL" clId="{5996D04F-8858-4A0D-B232-B8B27162DEBB}" dt="2024-12-06T02:01:42.824" v="939" actId="20577"/>
          <ac:spMkLst>
            <pc:docMk/>
            <pc:sldMk cId="3250061216" sldId="269"/>
            <ac:spMk id="3" creationId="{98861CEC-4E94-401D-CEBA-97E8EC4C51C9}"/>
          </ac:spMkLst>
        </pc:spChg>
      </pc:sldChg>
      <pc:sldChg chg="modSp mod">
        <pc:chgData name="Olle Törnquist" userId="df162418-997c-4abd-9fa7-673592feab1c" providerId="ADAL" clId="{5996D04F-8858-4A0D-B232-B8B27162DEBB}" dt="2024-12-06T02:03:29.577" v="1013" actId="20577"/>
        <pc:sldMkLst>
          <pc:docMk/>
          <pc:sldMk cId="3203696494" sldId="276"/>
        </pc:sldMkLst>
        <pc:spChg chg="mod">
          <ac:chgData name="Olle Törnquist" userId="df162418-997c-4abd-9fa7-673592feab1c" providerId="ADAL" clId="{5996D04F-8858-4A0D-B232-B8B27162DEBB}" dt="2024-12-06T02:03:29.577" v="1013" actId="20577"/>
          <ac:spMkLst>
            <pc:docMk/>
            <pc:sldMk cId="3203696494" sldId="276"/>
            <ac:spMk id="2" creationId="{84CEA378-809B-BD4A-C999-08952A929D76}"/>
          </ac:spMkLst>
        </pc:spChg>
      </pc:sldChg>
    </pc:docChg>
  </pc:docChgLst>
  <pc:docChgLst>
    <pc:chgData name="Olle Törnquist" userId="df162418-997c-4abd-9fa7-673592feab1c" providerId="ADAL" clId="{8AEC5F0E-DB90-4DE3-B8E6-6E3E8E41AA5E}"/>
    <pc:docChg chg="undo custSel addSld modSld sldOrd">
      <pc:chgData name="Olle Törnquist" userId="df162418-997c-4abd-9fa7-673592feab1c" providerId="ADAL" clId="{8AEC5F0E-DB90-4DE3-B8E6-6E3E8E41AA5E}" dt="2024-11-25T07:07:02.933" v="1970" actId="255"/>
      <pc:docMkLst>
        <pc:docMk/>
      </pc:docMkLst>
      <pc:sldChg chg="modSp mod">
        <pc:chgData name="Olle Törnquist" userId="df162418-997c-4abd-9fa7-673592feab1c" providerId="ADAL" clId="{8AEC5F0E-DB90-4DE3-B8E6-6E3E8E41AA5E}" dt="2024-11-23T11:22:53.179" v="1402" actId="20577"/>
        <pc:sldMkLst>
          <pc:docMk/>
          <pc:sldMk cId="3372943875" sldId="256"/>
        </pc:sldMkLst>
        <pc:spChg chg="mod">
          <ac:chgData name="Olle Törnquist" userId="df162418-997c-4abd-9fa7-673592feab1c" providerId="ADAL" clId="{8AEC5F0E-DB90-4DE3-B8E6-6E3E8E41AA5E}" dt="2024-11-23T11:22:53.179" v="1402" actId="20577"/>
          <ac:spMkLst>
            <pc:docMk/>
            <pc:sldMk cId="3372943875" sldId="256"/>
            <ac:spMk id="2" creationId="{AE8A525E-5C3A-DB72-128D-A01DEC7E30A3}"/>
          </ac:spMkLst>
        </pc:spChg>
      </pc:sldChg>
      <pc:sldChg chg="modSp mod">
        <pc:chgData name="Olle Törnquist" userId="df162418-997c-4abd-9fa7-673592feab1c" providerId="ADAL" clId="{8AEC5F0E-DB90-4DE3-B8E6-6E3E8E41AA5E}" dt="2024-11-25T07:01:05.394" v="1802" actId="20577"/>
        <pc:sldMkLst>
          <pc:docMk/>
          <pc:sldMk cId="448391739" sldId="257"/>
        </pc:sldMkLst>
        <pc:spChg chg="mod">
          <ac:chgData name="Olle Törnquist" userId="df162418-997c-4abd-9fa7-673592feab1c" providerId="ADAL" clId="{8AEC5F0E-DB90-4DE3-B8E6-6E3E8E41AA5E}" dt="2024-11-23T10:57:32.274" v="673" actId="14100"/>
          <ac:spMkLst>
            <pc:docMk/>
            <pc:sldMk cId="448391739" sldId="257"/>
            <ac:spMk id="2" creationId="{920D34AE-9859-F939-4C41-2942DE049493}"/>
          </ac:spMkLst>
        </pc:spChg>
        <pc:spChg chg="mod">
          <ac:chgData name="Olle Törnquist" userId="df162418-997c-4abd-9fa7-673592feab1c" providerId="ADAL" clId="{8AEC5F0E-DB90-4DE3-B8E6-6E3E8E41AA5E}" dt="2024-11-25T07:01:05.394" v="1802" actId="20577"/>
          <ac:spMkLst>
            <pc:docMk/>
            <pc:sldMk cId="448391739" sldId="257"/>
            <ac:spMk id="3" creationId="{045512C0-66E8-98EA-2CB4-530EBBA61E48}"/>
          </ac:spMkLst>
        </pc:spChg>
      </pc:sldChg>
      <pc:sldChg chg="modSp mod">
        <pc:chgData name="Olle Törnquist" userId="df162418-997c-4abd-9fa7-673592feab1c" providerId="ADAL" clId="{8AEC5F0E-DB90-4DE3-B8E6-6E3E8E41AA5E}" dt="2024-11-24T05:12:57.650" v="1497" actId="20577"/>
        <pc:sldMkLst>
          <pc:docMk/>
          <pc:sldMk cId="3533675816" sldId="258"/>
        </pc:sldMkLst>
        <pc:spChg chg="mod">
          <ac:chgData name="Olle Törnquist" userId="df162418-997c-4abd-9fa7-673592feab1c" providerId="ADAL" clId="{8AEC5F0E-DB90-4DE3-B8E6-6E3E8E41AA5E}" dt="2024-11-24T05:12:57.650" v="1497" actId="20577"/>
          <ac:spMkLst>
            <pc:docMk/>
            <pc:sldMk cId="3533675816" sldId="258"/>
            <ac:spMk id="3" creationId="{F6521B30-ADC7-F04B-31C2-FB3BDEDB9EB5}"/>
          </ac:spMkLst>
        </pc:spChg>
      </pc:sldChg>
      <pc:sldChg chg="modSp mod">
        <pc:chgData name="Olle Törnquist" userId="df162418-997c-4abd-9fa7-673592feab1c" providerId="ADAL" clId="{8AEC5F0E-DB90-4DE3-B8E6-6E3E8E41AA5E}" dt="2024-11-24T05:16:24.073" v="1565" actId="114"/>
        <pc:sldMkLst>
          <pc:docMk/>
          <pc:sldMk cId="2782166038" sldId="260"/>
        </pc:sldMkLst>
        <pc:spChg chg="mod">
          <ac:chgData name="Olle Törnquist" userId="df162418-997c-4abd-9fa7-673592feab1c" providerId="ADAL" clId="{8AEC5F0E-DB90-4DE3-B8E6-6E3E8E41AA5E}" dt="2024-11-23T11:12:19.043" v="1132" actId="27636"/>
          <ac:spMkLst>
            <pc:docMk/>
            <pc:sldMk cId="2782166038" sldId="260"/>
            <ac:spMk id="2" creationId="{8C2BCB38-CF93-9B2D-82ED-138555DEFF86}"/>
          </ac:spMkLst>
        </pc:spChg>
        <pc:spChg chg="mod">
          <ac:chgData name="Olle Törnquist" userId="df162418-997c-4abd-9fa7-673592feab1c" providerId="ADAL" clId="{8AEC5F0E-DB90-4DE3-B8E6-6E3E8E41AA5E}" dt="2024-11-24T05:16:24.073" v="1565" actId="114"/>
          <ac:spMkLst>
            <pc:docMk/>
            <pc:sldMk cId="2782166038" sldId="260"/>
            <ac:spMk id="3" creationId="{205B34B0-09D4-0B7F-F2A3-DE14E5C97E60}"/>
          </ac:spMkLst>
        </pc:spChg>
      </pc:sldChg>
      <pc:sldChg chg="modSp mod">
        <pc:chgData name="Olle Törnquist" userId="df162418-997c-4abd-9fa7-673592feab1c" providerId="ADAL" clId="{8AEC5F0E-DB90-4DE3-B8E6-6E3E8E41AA5E}" dt="2024-11-24T05:16:51.884" v="1576" actId="20577"/>
        <pc:sldMkLst>
          <pc:docMk/>
          <pc:sldMk cId="708212437" sldId="261"/>
        </pc:sldMkLst>
        <pc:spChg chg="mod">
          <ac:chgData name="Olle Törnquist" userId="df162418-997c-4abd-9fa7-673592feab1c" providerId="ADAL" clId="{8AEC5F0E-DB90-4DE3-B8E6-6E3E8E41AA5E}" dt="2024-11-24T05:16:51.884" v="1576" actId="20577"/>
          <ac:spMkLst>
            <pc:docMk/>
            <pc:sldMk cId="708212437" sldId="261"/>
            <ac:spMk id="2" creationId="{A949C50A-A18E-F1DE-7EA5-F83062F16565}"/>
          </ac:spMkLst>
        </pc:spChg>
        <pc:spChg chg="mod">
          <ac:chgData name="Olle Törnquist" userId="df162418-997c-4abd-9fa7-673592feab1c" providerId="ADAL" clId="{8AEC5F0E-DB90-4DE3-B8E6-6E3E8E41AA5E}" dt="2024-11-23T11:13:27.009" v="1197" actId="27636"/>
          <ac:spMkLst>
            <pc:docMk/>
            <pc:sldMk cId="708212437" sldId="261"/>
            <ac:spMk id="3" creationId="{D68C2EC1-5516-1F74-9B6C-1EE07B20971D}"/>
          </ac:spMkLst>
        </pc:spChg>
      </pc:sldChg>
      <pc:sldChg chg="modSp mod">
        <pc:chgData name="Olle Törnquist" userId="df162418-997c-4abd-9fa7-673592feab1c" providerId="ADAL" clId="{8AEC5F0E-DB90-4DE3-B8E6-6E3E8E41AA5E}" dt="2024-11-24T05:17:44.818" v="1585" actId="20577"/>
        <pc:sldMkLst>
          <pc:docMk/>
          <pc:sldMk cId="491179342" sldId="263"/>
        </pc:sldMkLst>
        <pc:spChg chg="mod">
          <ac:chgData name="Olle Törnquist" userId="df162418-997c-4abd-9fa7-673592feab1c" providerId="ADAL" clId="{8AEC5F0E-DB90-4DE3-B8E6-6E3E8E41AA5E}" dt="2024-11-23T11:15:32.775" v="1250" actId="14100"/>
          <ac:spMkLst>
            <pc:docMk/>
            <pc:sldMk cId="491179342" sldId="263"/>
            <ac:spMk id="2" creationId="{856C4F2A-49F3-7AB5-FDAD-14D1D4184491}"/>
          </ac:spMkLst>
        </pc:spChg>
        <pc:spChg chg="mod">
          <ac:chgData name="Olle Törnquist" userId="df162418-997c-4abd-9fa7-673592feab1c" providerId="ADAL" clId="{8AEC5F0E-DB90-4DE3-B8E6-6E3E8E41AA5E}" dt="2024-11-24T05:17:44.818" v="1585" actId="20577"/>
          <ac:spMkLst>
            <pc:docMk/>
            <pc:sldMk cId="491179342" sldId="263"/>
            <ac:spMk id="3" creationId="{EF780B27-4EE3-C2EE-018C-F957D155B537}"/>
          </ac:spMkLst>
        </pc:spChg>
      </pc:sldChg>
      <pc:sldChg chg="modSp mod">
        <pc:chgData name="Olle Törnquist" userId="df162418-997c-4abd-9fa7-673592feab1c" providerId="ADAL" clId="{8AEC5F0E-DB90-4DE3-B8E6-6E3E8E41AA5E}" dt="2024-11-25T07:02:41.826" v="1852" actId="20577"/>
        <pc:sldMkLst>
          <pc:docMk/>
          <pc:sldMk cId="1360648569" sldId="264"/>
        </pc:sldMkLst>
        <pc:spChg chg="mod">
          <ac:chgData name="Olle Törnquist" userId="df162418-997c-4abd-9fa7-673592feab1c" providerId="ADAL" clId="{8AEC5F0E-DB90-4DE3-B8E6-6E3E8E41AA5E}" dt="2024-11-24T05:18:28.503" v="1598" actId="20577"/>
          <ac:spMkLst>
            <pc:docMk/>
            <pc:sldMk cId="1360648569" sldId="264"/>
            <ac:spMk id="2" creationId="{940E7F9A-BFF2-BEAA-391E-A30456B91AE7}"/>
          </ac:spMkLst>
        </pc:spChg>
        <pc:spChg chg="mod">
          <ac:chgData name="Olle Törnquist" userId="df162418-997c-4abd-9fa7-673592feab1c" providerId="ADAL" clId="{8AEC5F0E-DB90-4DE3-B8E6-6E3E8E41AA5E}" dt="2024-11-25T07:02:41.826" v="1852" actId="20577"/>
          <ac:spMkLst>
            <pc:docMk/>
            <pc:sldMk cId="1360648569" sldId="264"/>
            <ac:spMk id="3" creationId="{00D99472-6436-FA62-ECC9-BDE37F774ABE}"/>
          </ac:spMkLst>
        </pc:spChg>
      </pc:sldChg>
      <pc:sldChg chg="modSp mod">
        <pc:chgData name="Olle Törnquist" userId="df162418-997c-4abd-9fa7-673592feab1c" providerId="ADAL" clId="{8AEC5F0E-DB90-4DE3-B8E6-6E3E8E41AA5E}" dt="2024-11-24T05:21:02.009" v="1617" actId="113"/>
        <pc:sldMkLst>
          <pc:docMk/>
          <pc:sldMk cId="185683552" sldId="265"/>
        </pc:sldMkLst>
        <pc:spChg chg="mod">
          <ac:chgData name="Olle Törnquist" userId="df162418-997c-4abd-9fa7-673592feab1c" providerId="ADAL" clId="{8AEC5F0E-DB90-4DE3-B8E6-6E3E8E41AA5E}" dt="2024-11-23T11:17:38.351" v="1313" actId="20577"/>
          <ac:spMkLst>
            <pc:docMk/>
            <pc:sldMk cId="185683552" sldId="265"/>
            <ac:spMk id="2" creationId="{AE69E3C7-660F-868D-D5B2-E36505A56A2E}"/>
          </ac:spMkLst>
        </pc:spChg>
        <pc:spChg chg="mod">
          <ac:chgData name="Olle Törnquist" userId="df162418-997c-4abd-9fa7-673592feab1c" providerId="ADAL" clId="{8AEC5F0E-DB90-4DE3-B8E6-6E3E8E41AA5E}" dt="2024-11-24T05:21:02.009" v="1617" actId="113"/>
          <ac:spMkLst>
            <pc:docMk/>
            <pc:sldMk cId="185683552" sldId="265"/>
            <ac:spMk id="3" creationId="{C1F8D697-3965-15A7-9EAC-3226ABEF4C58}"/>
          </ac:spMkLst>
        </pc:spChg>
      </pc:sldChg>
      <pc:sldChg chg="modSp mod ord">
        <pc:chgData name="Olle Törnquist" userId="df162418-997c-4abd-9fa7-673592feab1c" providerId="ADAL" clId="{8AEC5F0E-DB90-4DE3-B8E6-6E3E8E41AA5E}" dt="2024-11-25T07:07:02.933" v="1970" actId="255"/>
        <pc:sldMkLst>
          <pc:docMk/>
          <pc:sldMk cId="1352839206" sldId="266"/>
        </pc:sldMkLst>
        <pc:spChg chg="mod">
          <ac:chgData name="Olle Törnquist" userId="df162418-997c-4abd-9fa7-673592feab1c" providerId="ADAL" clId="{8AEC5F0E-DB90-4DE3-B8E6-6E3E8E41AA5E}" dt="2024-11-23T11:19:22.709" v="1384" actId="255"/>
          <ac:spMkLst>
            <pc:docMk/>
            <pc:sldMk cId="1352839206" sldId="266"/>
            <ac:spMk id="2" creationId="{A4D4F06C-1155-C7DB-E473-137CB278CB15}"/>
          </ac:spMkLst>
        </pc:spChg>
        <pc:spChg chg="mod">
          <ac:chgData name="Olle Törnquist" userId="df162418-997c-4abd-9fa7-673592feab1c" providerId="ADAL" clId="{8AEC5F0E-DB90-4DE3-B8E6-6E3E8E41AA5E}" dt="2024-11-25T07:07:02.933" v="1970" actId="255"/>
          <ac:spMkLst>
            <pc:docMk/>
            <pc:sldMk cId="1352839206" sldId="266"/>
            <ac:spMk id="3" creationId="{195BCC9B-B8EB-3D88-C46B-1376C45C6FA8}"/>
          </ac:spMkLst>
        </pc:spChg>
      </pc:sldChg>
      <pc:sldChg chg="modSp mod">
        <pc:chgData name="Olle Törnquist" userId="df162418-997c-4abd-9fa7-673592feab1c" providerId="ADAL" clId="{8AEC5F0E-DB90-4DE3-B8E6-6E3E8E41AA5E}" dt="2024-11-23T11:19:46.100" v="1386" actId="113"/>
        <pc:sldMkLst>
          <pc:docMk/>
          <pc:sldMk cId="2610434098" sldId="267"/>
        </pc:sldMkLst>
        <pc:spChg chg="mod">
          <ac:chgData name="Olle Törnquist" userId="df162418-997c-4abd-9fa7-673592feab1c" providerId="ADAL" clId="{8AEC5F0E-DB90-4DE3-B8E6-6E3E8E41AA5E}" dt="2024-11-23T11:19:46.100" v="1386" actId="113"/>
          <ac:spMkLst>
            <pc:docMk/>
            <pc:sldMk cId="2610434098" sldId="267"/>
            <ac:spMk id="3" creationId="{60DD85A2-50E6-5E4E-8C1F-FE997A122D2A}"/>
          </ac:spMkLst>
        </pc:spChg>
      </pc:sldChg>
      <pc:sldChg chg="modSp mod">
        <pc:chgData name="Olle Törnquist" userId="df162418-997c-4abd-9fa7-673592feab1c" providerId="ADAL" clId="{8AEC5F0E-DB90-4DE3-B8E6-6E3E8E41AA5E}" dt="2024-11-24T05:22:54.331" v="1666" actId="20577"/>
        <pc:sldMkLst>
          <pc:docMk/>
          <pc:sldMk cId="3752212986" sldId="268"/>
        </pc:sldMkLst>
        <pc:spChg chg="mod">
          <ac:chgData name="Olle Törnquist" userId="df162418-997c-4abd-9fa7-673592feab1c" providerId="ADAL" clId="{8AEC5F0E-DB90-4DE3-B8E6-6E3E8E41AA5E}" dt="2024-11-24T05:22:22.543" v="1654" actId="20577"/>
          <ac:spMkLst>
            <pc:docMk/>
            <pc:sldMk cId="3752212986" sldId="268"/>
            <ac:spMk id="2" creationId="{0A7126D8-ADB0-C51C-F8FC-2C994034D00C}"/>
          </ac:spMkLst>
        </pc:spChg>
        <pc:spChg chg="mod">
          <ac:chgData name="Olle Törnquist" userId="df162418-997c-4abd-9fa7-673592feab1c" providerId="ADAL" clId="{8AEC5F0E-DB90-4DE3-B8E6-6E3E8E41AA5E}" dt="2024-11-24T05:22:54.331" v="1666" actId="20577"/>
          <ac:spMkLst>
            <pc:docMk/>
            <pc:sldMk cId="3752212986" sldId="268"/>
            <ac:spMk id="3" creationId="{AB3552F0-8594-E246-2681-785540567449}"/>
          </ac:spMkLst>
        </pc:spChg>
      </pc:sldChg>
      <pc:sldChg chg="modSp mod">
        <pc:chgData name="Olle Törnquist" userId="df162418-997c-4abd-9fa7-673592feab1c" providerId="ADAL" clId="{8AEC5F0E-DB90-4DE3-B8E6-6E3E8E41AA5E}" dt="2024-11-24T05:23:52.724" v="1727" actId="20577"/>
        <pc:sldMkLst>
          <pc:docMk/>
          <pc:sldMk cId="3250061216" sldId="269"/>
        </pc:sldMkLst>
        <pc:spChg chg="mod">
          <ac:chgData name="Olle Törnquist" userId="df162418-997c-4abd-9fa7-673592feab1c" providerId="ADAL" clId="{8AEC5F0E-DB90-4DE3-B8E6-6E3E8E41AA5E}" dt="2024-11-24T05:23:52.724" v="1727" actId="20577"/>
          <ac:spMkLst>
            <pc:docMk/>
            <pc:sldMk cId="3250061216" sldId="269"/>
            <ac:spMk id="3" creationId="{98861CEC-4E94-401D-CEBA-97E8EC4C51C9}"/>
          </ac:spMkLst>
        </pc:spChg>
      </pc:sldChg>
      <pc:sldChg chg="modSp mod">
        <pc:chgData name="Olle Törnquist" userId="df162418-997c-4abd-9fa7-673592feab1c" providerId="ADAL" clId="{8AEC5F0E-DB90-4DE3-B8E6-6E3E8E41AA5E}" dt="2024-11-24T05:15:35.432" v="1564" actId="20577"/>
        <pc:sldMkLst>
          <pc:docMk/>
          <pc:sldMk cId="3349798087" sldId="270"/>
        </pc:sldMkLst>
        <pc:spChg chg="mod">
          <ac:chgData name="Olle Törnquist" userId="df162418-997c-4abd-9fa7-673592feab1c" providerId="ADAL" clId="{8AEC5F0E-DB90-4DE3-B8E6-6E3E8E41AA5E}" dt="2024-11-23T11:04:51.749" v="814" actId="14100"/>
          <ac:spMkLst>
            <pc:docMk/>
            <pc:sldMk cId="3349798087" sldId="270"/>
            <ac:spMk id="2" creationId="{78238A4B-9FD5-9A64-DCBA-E7D38D8A8CEE}"/>
          </ac:spMkLst>
        </pc:spChg>
        <pc:spChg chg="mod">
          <ac:chgData name="Olle Törnquist" userId="df162418-997c-4abd-9fa7-673592feab1c" providerId="ADAL" clId="{8AEC5F0E-DB90-4DE3-B8E6-6E3E8E41AA5E}" dt="2024-11-24T05:15:35.432" v="1564" actId="20577"/>
          <ac:spMkLst>
            <pc:docMk/>
            <pc:sldMk cId="3349798087" sldId="270"/>
            <ac:spMk id="3" creationId="{EE3C496D-C755-D110-3169-B9EA934E6684}"/>
          </ac:spMkLst>
        </pc:spChg>
      </pc:sldChg>
      <pc:sldChg chg="modSp mod">
        <pc:chgData name="Olle Törnquist" userId="df162418-997c-4abd-9fa7-673592feab1c" providerId="ADAL" clId="{8AEC5F0E-DB90-4DE3-B8E6-6E3E8E41AA5E}" dt="2024-11-24T05:25:02.946" v="1792" actId="20577"/>
        <pc:sldMkLst>
          <pc:docMk/>
          <pc:sldMk cId="1869128984" sldId="271"/>
        </pc:sldMkLst>
        <pc:spChg chg="mod">
          <ac:chgData name="Olle Törnquist" userId="df162418-997c-4abd-9fa7-673592feab1c" providerId="ADAL" clId="{8AEC5F0E-DB90-4DE3-B8E6-6E3E8E41AA5E}" dt="2024-11-24T05:25:02.946" v="1792" actId="20577"/>
          <ac:spMkLst>
            <pc:docMk/>
            <pc:sldMk cId="1869128984" sldId="271"/>
            <ac:spMk id="3" creationId="{6A64D0DC-8353-1764-4A54-62C632786AA5}"/>
          </ac:spMkLst>
        </pc:spChg>
      </pc:sldChg>
      <pc:sldChg chg="modSp mod">
        <pc:chgData name="Olle Törnquist" userId="df162418-997c-4abd-9fa7-673592feab1c" providerId="ADAL" clId="{8AEC5F0E-DB90-4DE3-B8E6-6E3E8E41AA5E}" dt="2024-11-23T11:23:54.901" v="1404" actId="27636"/>
        <pc:sldMkLst>
          <pc:docMk/>
          <pc:sldMk cId="105041461" sldId="272"/>
        </pc:sldMkLst>
        <pc:spChg chg="mod">
          <ac:chgData name="Olle Törnquist" userId="df162418-997c-4abd-9fa7-673592feab1c" providerId="ADAL" clId="{8AEC5F0E-DB90-4DE3-B8E6-6E3E8E41AA5E}" dt="2024-11-23T11:23:54.901" v="1404" actId="27636"/>
          <ac:spMkLst>
            <pc:docMk/>
            <pc:sldMk cId="105041461" sldId="272"/>
            <ac:spMk id="3" creationId="{FDD29502-EEA4-6EC1-165B-C18C1A332464}"/>
          </ac:spMkLst>
        </pc:spChg>
      </pc:sldChg>
      <pc:sldChg chg="modSp add mod">
        <pc:chgData name="Olle Törnquist" userId="df162418-997c-4abd-9fa7-673592feab1c" providerId="ADAL" clId="{8AEC5F0E-DB90-4DE3-B8E6-6E3E8E41AA5E}" dt="2024-11-25T07:04:17.949" v="1905" actId="20577"/>
        <pc:sldMkLst>
          <pc:docMk/>
          <pc:sldMk cId="1700872831" sldId="273"/>
        </pc:sldMkLst>
        <pc:spChg chg="mod">
          <ac:chgData name="Olle Törnquist" userId="df162418-997c-4abd-9fa7-673592feab1c" providerId="ADAL" clId="{8AEC5F0E-DB90-4DE3-B8E6-6E3E8E41AA5E}" dt="2024-11-25T07:04:17.949" v="1905" actId="20577"/>
          <ac:spMkLst>
            <pc:docMk/>
            <pc:sldMk cId="1700872831" sldId="273"/>
            <ac:spMk id="3" creationId="{00D99472-6436-FA62-ECC9-BDE37F774ABE}"/>
          </ac:spMkLst>
        </pc:spChg>
      </pc:sldChg>
    </pc:docChg>
  </pc:docChgLst>
  <pc:docChgLst>
    <pc:chgData name="Olle Törnquist" userId="df162418-997c-4abd-9fa7-673592feab1c" providerId="ADAL" clId="{47416D4F-2093-4DCF-AB9F-F004D3D9668C}"/>
    <pc:docChg chg="modSld">
      <pc:chgData name="Olle Törnquist" userId="df162418-997c-4abd-9fa7-673592feab1c" providerId="ADAL" clId="{47416D4F-2093-4DCF-AB9F-F004D3D9668C}" dt="2024-11-01T14:37:26.336" v="1" actId="20577"/>
      <pc:docMkLst>
        <pc:docMk/>
      </pc:docMkLst>
      <pc:sldChg chg="modSp mod">
        <pc:chgData name="Olle Törnquist" userId="df162418-997c-4abd-9fa7-673592feab1c" providerId="ADAL" clId="{47416D4F-2093-4DCF-AB9F-F004D3D9668C}" dt="2024-11-01T14:37:26.336" v="1" actId="20577"/>
        <pc:sldMkLst>
          <pc:docMk/>
          <pc:sldMk cId="185683552" sldId="265"/>
        </pc:sldMkLst>
        <pc:spChg chg="mod">
          <ac:chgData name="Olle Törnquist" userId="df162418-997c-4abd-9fa7-673592feab1c" providerId="ADAL" clId="{47416D4F-2093-4DCF-AB9F-F004D3D9668C}" dt="2024-11-01T14:37:26.336" v="1" actId="20577"/>
          <ac:spMkLst>
            <pc:docMk/>
            <pc:sldMk cId="185683552" sldId="265"/>
            <ac:spMk id="3" creationId="{C1F8D697-3965-15A7-9EAC-3226ABEF4C58}"/>
          </ac:spMkLst>
        </pc:spChg>
      </pc:sldChg>
      <pc:sldChg chg="modSp mod">
        <pc:chgData name="Olle Törnquist" userId="df162418-997c-4abd-9fa7-673592feab1c" providerId="ADAL" clId="{47416D4F-2093-4DCF-AB9F-F004D3D9668C}" dt="2024-11-01T14:37:17.190" v="0" actId="20577"/>
        <pc:sldMkLst>
          <pc:docMk/>
          <pc:sldMk cId="2610434098" sldId="267"/>
        </pc:sldMkLst>
        <pc:spChg chg="mod">
          <ac:chgData name="Olle Törnquist" userId="df162418-997c-4abd-9fa7-673592feab1c" providerId="ADAL" clId="{47416D4F-2093-4DCF-AB9F-F004D3D9668C}" dt="2024-11-01T14:37:17.190" v="0" actId="20577"/>
          <ac:spMkLst>
            <pc:docMk/>
            <pc:sldMk cId="2610434098" sldId="267"/>
            <ac:spMk id="3" creationId="{60DD85A2-50E6-5E4E-8C1F-FE997A122D2A}"/>
          </ac:spMkLst>
        </pc:spChg>
      </pc:sldChg>
    </pc:docChg>
  </pc:docChgLst>
  <pc:docChgLst>
    <pc:chgData name="Olle Törnquist" userId="df162418-997c-4abd-9fa7-673592feab1c" providerId="ADAL" clId="{991C1848-3038-497B-A452-98AEB00A0282}"/>
    <pc:docChg chg="undo custSel addSld delSld modSld">
      <pc:chgData name="Olle Törnquist" userId="df162418-997c-4abd-9fa7-673592feab1c" providerId="ADAL" clId="{991C1848-3038-497B-A452-98AEB00A0282}" dt="2024-10-20T15:48:42.474" v="7195" actId="20577"/>
      <pc:docMkLst>
        <pc:docMk/>
      </pc:docMkLst>
      <pc:sldChg chg="modSp mod">
        <pc:chgData name="Olle Törnquist" userId="df162418-997c-4abd-9fa7-673592feab1c" providerId="ADAL" clId="{991C1848-3038-497B-A452-98AEB00A0282}" dt="2024-10-20T14:57:24.594" v="6350" actId="20577"/>
        <pc:sldMkLst>
          <pc:docMk/>
          <pc:sldMk cId="448391739" sldId="257"/>
        </pc:sldMkLst>
        <pc:spChg chg="mod">
          <ac:chgData name="Olle Törnquist" userId="df162418-997c-4abd-9fa7-673592feab1c" providerId="ADAL" clId="{991C1848-3038-497B-A452-98AEB00A0282}" dt="2024-10-20T14:57:24.594" v="6350" actId="20577"/>
          <ac:spMkLst>
            <pc:docMk/>
            <pc:sldMk cId="448391739" sldId="257"/>
            <ac:spMk id="3" creationId="{045512C0-66E8-98EA-2CB4-530EBBA61E48}"/>
          </ac:spMkLst>
        </pc:spChg>
      </pc:sldChg>
      <pc:sldChg chg="modSp mod">
        <pc:chgData name="Olle Törnquist" userId="df162418-997c-4abd-9fa7-673592feab1c" providerId="ADAL" clId="{991C1848-3038-497B-A452-98AEB00A0282}" dt="2024-10-20T14:59:47.272" v="6393" actId="20577"/>
        <pc:sldMkLst>
          <pc:docMk/>
          <pc:sldMk cId="3533675816" sldId="258"/>
        </pc:sldMkLst>
        <pc:spChg chg="mod">
          <ac:chgData name="Olle Törnquist" userId="df162418-997c-4abd-9fa7-673592feab1c" providerId="ADAL" clId="{991C1848-3038-497B-A452-98AEB00A0282}" dt="2024-10-20T14:59:47.272" v="6393" actId="20577"/>
          <ac:spMkLst>
            <pc:docMk/>
            <pc:sldMk cId="3533675816" sldId="258"/>
            <ac:spMk id="3" creationId="{F6521B30-ADC7-F04B-31C2-FB3BDEDB9EB5}"/>
          </ac:spMkLst>
        </pc:spChg>
      </pc:sldChg>
      <pc:sldChg chg="modSp del mod">
        <pc:chgData name="Olle Törnquist" userId="df162418-997c-4abd-9fa7-673592feab1c" providerId="ADAL" clId="{991C1848-3038-497B-A452-98AEB00A0282}" dt="2024-10-20T12:25:46.338" v="5119" actId="2696"/>
        <pc:sldMkLst>
          <pc:docMk/>
          <pc:sldMk cId="322415222" sldId="259"/>
        </pc:sldMkLst>
        <pc:spChg chg="mod">
          <ac:chgData name="Olle Törnquist" userId="df162418-997c-4abd-9fa7-673592feab1c" providerId="ADAL" clId="{991C1848-3038-497B-A452-98AEB00A0282}" dt="2024-10-20T10:25:19.320" v="803" actId="20577"/>
          <ac:spMkLst>
            <pc:docMk/>
            <pc:sldMk cId="322415222" sldId="259"/>
            <ac:spMk id="2" creationId="{279ECDD5-DEA6-BBB8-2C23-7DA69F85F260}"/>
          </ac:spMkLst>
        </pc:spChg>
        <pc:spChg chg="mod">
          <ac:chgData name="Olle Törnquist" userId="df162418-997c-4abd-9fa7-673592feab1c" providerId="ADAL" clId="{991C1848-3038-497B-A452-98AEB00A0282}" dt="2024-10-20T11:42:31.448" v="3496" actId="20577"/>
          <ac:spMkLst>
            <pc:docMk/>
            <pc:sldMk cId="322415222" sldId="259"/>
            <ac:spMk id="3" creationId="{9C3BF58C-B856-7F0D-8444-BAE352D4D911}"/>
          </ac:spMkLst>
        </pc:spChg>
        <pc:spChg chg="mod">
          <ac:chgData name="Olle Törnquist" userId="df162418-997c-4abd-9fa7-673592feab1c" providerId="ADAL" clId="{991C1848-3038-497B-A452-98AEB00A0282}" dt="2024-10-20T10:25:09.356" v="800" actId="1076"/>
          <ac:spMkLst>
            <pc:docMk/>
            <pc:sldMk cId="322415222" sldId="259"/>
            <ac:spMk id="4" creationId="{06757679-3439-A8A9-4C3D-4D7CBB29DFF4}"/>
          </ac:spMkLst>
        </pc:spChg>
      </pc:sldChg>
      <pc:sldChg chg="addSp delSp modSp mod">
        <pc:chgData name="Olle Törnquist" userId="df162418-997c-4abd-9fa7-673592feab1c" providerId="ADAL" clId="{991C1848-3038-497B-A452-98AEB00A0282}" dt="2024-10-20T15:07:50.349" v="6498" actId="20577"/>
        <pc:sldMkLst>
          <pc:docMk/>
          <pc:sldMk cId="2782166038" sldId="260"/>
        </pc:sldMkLst>
        <pc:spChg chg="mod">
          <ac:chgData name="Olle Törnquist" userId="df162418-997c-4abd-9fa7-673592feab1c" providerId="ADAL" clId="{991C1848-3038-497B-A452-98AEB00A0282}" dt="2024-10-20T15:07:50.349" v="6498" actId="20577"/>
          <ac:spMkLst>
            <pc:docMk/>
            <pc:sldMk cId="2782166038" sldId="260"/>
            <ac:spMk id="2" creationId="{8C2BCB38-CF93-9B2D-82ED-138555DEFF86}"/>
          </ac:spMkLst>
        </pc:spChg>
        <pc:spChg chg="mod">
          <ac:chgData name="Olle Törnquist" userId="df162418-997c-4abd-9fa7-673592feab1c" providerId="ADAL" clId="{991C1848-3038-497B-A452-98AEB00A0282}" dt="2024-10-20T11:51:20.405" v="3871" actId="20577"/>
          <ac:spMkLst>
            <pc:docMk/>
            <pc:sldMk cId="2782166038" sldId="260"/>
            <ac:spMk id="3" creationId="{205B34B0-09D4-0B7F-F2A3-DE14E5C97E60}"/>
          </ac:spMkLst>
        </pc:spChg>
        <pc:picChg chg="add del">
          <ac:chgData name="Olle Törnquist" userId="df162418-997c-4abd-9fa7-673592feab1c" providerId="ADAL" clId="{991C1848-3038-497B-A452-98AEB00A0282}" dt="2024-10-20T11:44:46.762" v="3617" actId="22"/>
          <ac:picMkLst>
            <pc:docMk/>
            <pc:sldMk cId="2782166038" sldId="260"/>
            <ac:picMk id="6" creationId="{4B328F45-96D9-C675-9CDD-BB559B7EA155}"/>
          </ac:picMkLst>
        </pc:picChg>
      </pc:sldChg>
      <pc:sldChg chg="modSp mod">
        <pc:chgData name="Olle Törnquist" userId="df162418-997c-4abd-9fa7-673592feab1c" providerId="ADAL" clId="{991C1848-3038-497B-A452-98AEB00A0282}" dt="2024-10-20T15:08:54.676" v="6512" actId="20577"/>
        <pc:sldMkLst>
          <pc:docMk/>
          <pc:sldMk cId="708212437" sldId="261"/>
        </pc:sldMkLst>
        <pc:spChg chg="mod">
          <ac:chgData name="Olle Törnquist" userId="df162418-997c-4abd-9fa7-673592feab1c" providerId="ADAL" clId="{991C1848-3038-497B-A452-98AEB00A0282}" dt="2024-10-20T12:01:40.048" v="4125" actId="20577"/>
          <ac:spMkLst>
            <pc:docMk/>
            <pc:sldMk cId="708212437" sldId="261"/>
            <ac:spMk id="2" creationId="{A949C50A-A18E-F1DE-7EA5-F83062F16565}"/>
          </ac:spMkLst>
        </pc:spChg>
        <pc:spChg chg="mod">
          <ac:chgData name="Olle Törnquist" userId="df162418-997c-4abd-9fa7-673592feab1c" providerId="ADAL" clId="{991C1848-3038-497B-A452-98AEB00A0282}" dt="2024-10-20T15:08:54.676" v="6512" actId="20577"/>
          <ac:spMkLst>
            <pc:docMk/>
            <pc:sldMk cId="708212437" sldId="261"/>
            <ac:spMk id="3" creationId="{D68C2EC1-5516-1F74-9B6C-1EE07B20971D}"/>
          </ac:spMkLst>
        </pc:spChg>
      </pc:sldChg>
      <pc:sldChg chg="modSp mod">
        <pc:chgData name="Olle Törnquist" userId="df162418-997c-4abd-9fa7-673592feab1c" providerId="ADAL" clId="{991C1848-3038-497B-A452-98AEB00A0282}" dt="2024-10-20T15:10:21.834" v="6556" actId="14100"/>
        <pc:sldMkLst>
          <pc:docMk/>
          <pc:sldMk cId="491179342" sldId="263"/>
        </pc:sldMkLst>
        <pc:spChg chg="mod">
          <ac:chgData name="Olle Törnquist" userId="df162418-997c-4abd-9fa7-673592feab1c" providerId="ADAL" clId="{991C1848-3038-497B-A452-98AEB00A0282}" dt="2024-10-20T15:09:53.691" v="6543" actId="20577"/>
          <ac:spMkLst>
            <pc:docMk/>
            <pc:sldMk cId="491179342" sldId="263"/>
            <ac:spMk id="2" creationId="{856C4F2A-49F3-7AB5-FDAD-14D1D4184491}"/>
          </ac:spMkLst>
        </pc:spChg>
        <pc:spChg chg="mod">
          <ac:chgData name="Olle Törnquist" userId="df162418-997c-4abd-9fa7-673592feab1c" providerId="ADAL" clId="{991C1848-3038-497B-A452-98AEB00A0282}" dt="2024-10-20T15:10:21.834" v="6556" actId="14100"/>
          <ac:spMkLst>
            <pc:docMk/>
            <pc:sldMk cId="491179342" sldId="263"/>
            <ac:spMk id="3" creationId="{EF780B27-4EE3-C2EE-018C-F957D155B537}"/>
          </ac:spMkLst>
        </pc:spChg>
      </pc:sldChg>
      <pc:sldChg chg="addSp delSp modSp mod">
        <pc:chgData name="Olle Törnquist" userId="df162418-997c-4abd-9fa7-673592feab1c" providerId="ADAL" clId="{991C1848-3038-497B-A452-98AEB00A0282}" dt="2024-10-20T15:11:42.988" v="6603" actId="255"/>
        <pc:sldMkLst>
          <pc:docMk/>
          <pc:sldMk cId="1360648569" sldId="264"/>
        </pc:sldMkLst>
        <pc:spChg chg="add del mod">
          <ac:chgData name="Olle Törnquist" userId="df162418-997c-4abd-9fa7-673592feab1c" providerId="ADAL" clId="{991C1848-3038-497B-A452-98AEB00A0282}" dt="2024-10-20T15:11:42.988" v="6603" actId="255"/>
          <ac:spMkLst>
            <pc:docMk/>
            <pc:sldMk cId="1360648569" sldId="264"/>
            <ac:spMk id="2" creationId="{940E7F9A-BFF2-BEAA-391E-A30456B91AE7}"/>
          </ac:spMkLst>
        </pc:spChg>
        <pc:spChg chg="mod">
          <ac:chgData name="Olle Törnquist" userId="df162418-997c-4abd-9fa7-673592feab1c" providerId="ADAL" clId="{991C1848-3038-497B-A452-98AEB00A0282}" dt="2024-10-20T12:00:14.597" v="4095" actId="14100"/>
          <ac:spMkLst>
            <pc:docMk/>
            <pc:sldMk cId="1360648569" sldId="264"/>
            <ac:spMk id="3" creationId="{00D99472-6436-FA62-ECC9-BDE37F774ABE}"/>
          </ac:spMkLst>
        </pc:spChg>
        <pc:spChg chg="add del mod">
          <ac:chgData name="Olle Törnquist" userId="df162418-997c-4abd-9fa7-673592feab1c" providerId="ADAL" clId="{991C1848-3038-497B-A452-98AEB00A0282}" dt="2024-10-20T15:10:54.270" v="6581" actId="478"/>
          <ac:spMkLst>
            <pc:docMk/>
            <pc:sldMk cId="1360648569" sldId="264"/>
            <ac:spMk id="6" creationId="{2760B8C7-7F92-5A6A-408A-3B7AB759F02F}"/>
          </ac:spMkLst>
        </pc:spChg>
        <pc:spChg chg="add del mod">
          <ac:chgData name="Olle Törnquist" userId="df162418-997c-4abd-9fa7-673592feab1c" providerId="ADAL" clId="{991C1848-3038-497B-A452-98AEB00A0282}" dt="2024-10-20T15:10:58.417" v="6583" actId="478"/>
          <ac:spMkLst>
            <pc:docMk/>
            <pc:sldMk cId="1360648569" sldId="264"/>
            <ac:spMk id="8" creationId="{2E454D90-8A9F-84B5-1590-A4160961DD12}"/>
          </ac:spMkLst>
        </pc:spChg>
      </pc:sldChg>
      <pc:sldChg chg="modSp mod">
        <pc:chgData name="Olle Törnquist" userId="df162418-997c-4abd-9fa7-673592feab1c" providerId="ADAL" clId="{991C1848-3038-497B-A452-98AEB00A0282}" dt="2024-10-20T15:12:46.771" v="6633" actId="20577"/>
        <pc:sldMkLst>
          <pc:docMk/>
          <pc:sldMk cId="185683552" sldId="265"/>
        </pc:sldMkLst>
        <pc:spChg chg="mod">
          <ac:chgData name="Olle Törnquist" userId="df162418-997c-4abd-9fa7-673592feab1c" providerId="ADAL" clId="{991C1848-3038-497B-A452-98AEB00A0282}" dt="2024-10-20T12:13:10.880" v="4534" actId="20577"/>
          <ac:spMkLst>
            <pc:docMk/>
            <pc:sldMk cId="185683552" sldId="265"/>
            <ac:spMk id="2" creationId="{AE69E3C7-660F-868D-D5B2-E36505A56A2E}"/>
          </ac:spMkLst>
        </pc:spChg>
        <pc:spChg chg="mod">
          <ac:chgData name="Olle Törnquist" userId="df162418-997c-4abd-9fa7-673592feab1c" providerId="ADAL" clId="{991C1848-3038-497B-A452-98AEB00A0282}" dt="2024-10-20T15:12:46.771" v="6633" actId="20577"/>
          <ac:spMkLst>
            <pc:docMk/>
            <pc:sldMk cId="185683552" sldId="265"/>
            <ac:spMk id="3" creationId="{C1F8D697-3965-15A7-9EAC-3226ABEF4C58}"/>
          </ac:spMkLst>
        </pc:spChg>
      </pc:sldChg>
      <pc:sldChg chg="modSp mod">
        <pc:chgData name="Olle Törnquist" userId="df162418-997c-4abd-9fa7-673592feab1c" providerId="ADAL" clId="{991C1848-3038-497B-A452-98AEB00A0282}" dt="2024-10-20T15:15:44.583" v="6657" actId="20577"/>
        <pc:sldMkLst>
          <pc:docMk/>
          <pc:sldMk cId="1352839206" sldId="266"/>
        </pc:sldMkLst>
        <pc:spChg chg="mod">
          <ac:chgData name="Olle Törnquist" userId="df162418-997c-4abd-9fa7-673592feab1c" providerId="ADAL" clId="{991C1848-3038-497B-A452-98AEB00A0282}" dt="2024-10-20T15:14:53.818" v="6653" actId="255"/>
          <ac:spMkLst>
            <pc:docMk/>
            <pc:sldMk cId="1352839206" sldId="266"/>
            <ac:spMk id="2" creationId="{A4D4F06C-1155-C7DB-E473-137CB278CB15}"/>
          </ac:spMkLst>
        </pc:spChg>
        <pc:spChg chg="mod">
          <ac:chgData name="Olle Törnquist" userId="df162418-997c-4abd-9fa7-673592feab1c" providerId="ADAL" clId="{991C1848-3038-497B-A452-98AEB00A0282}" dt="2024-10-20T15:15:44.583" v="6657" actId="20577"/>
          <ac:spMkLst>
            <pc:docMk/>
            <pc:sldMk cId="1352839206" sldId="266"/>
            <ac:spMk id="3" creationId="{195BCC9B-B8EB-3D88-C46B-1376C45C6FA8}"/>
          </ac:spMkLst>
        </pc:spChg>
      </pc:sldChg>
      <pc:sldChg chg="modSp mod">
        <pc:chgData name="Olle Törnquist" userId="df162418-997c-4abd-9fa7-673592feab1c" providerId="ADAL" clId="{991C1848-3038-497B-A452-98AEB00A0282}" dt="2024-10-20T15:16:30.949" v="6661" actId="20577"/>
        <pc:sldMkLst>
          <pc:docMk/>
          <pc:sldMk cId="2610434098" sldId="267"/>
        </pc:sldMkLst>
        <pc:spChg chg="mod">
          <ac:chgData name="Olle Törnquist" userId="df162418-997c-4abd-9fa7-673592feab1c" providerId="ADAL" clId="{991C1848-3038-497B-A452-98AEB00A0282}" dt="2024-10-20T15:16:30.949" v="6661" actId="20577"/>
          <ac:spMkLst>
            <pc:docMk/>
            <pc:sldMk cId="2610434098" sldId="267"/>
            <ac:spMk id="3" creationId="{60DD85A2-50E6-5E4E-8C1F-FE997A122D2A}"/>
          </ac:spMkLst>
        </pc:spChg>
      </pc:sldChg>
      <pc:sldChg chg="addSp modSp mod">
        <pc:chgData name="Olle Törnquist" userId="df162418-997c-4abd-9fa7-673592feab1c" providerId="ADAL" clId="{991C1848-3038-497B-A452-98AEB00A0282}" dt="2024-10-20T15:22:20.185" v="6742" actId="20577"/>
        <pc:sldMkLst>
          <pc:docMk/>
          <pc:sldMk cId="3752212986" sldId="268"/>
        </pc:sldMkLst>
        <pc:spChg chg="mod">
          <ac:chgData name="Olle Törnquist" userId="df162418-997c-4abd-9fa7-673592feab1c" providerId="ADAL" clId="{991C1848-3038-497B-A452-98AEB00A0282}" dt="2024-10-20T15:22:20.185" v="6742" actId="20577"/>
          <ac:spMkLst>
            <pc:docMk/>
            <pc:sldMk cId="3752212986" sldId="268"/>
            <ac:spMk id="3" creationId="{AB3552F0-8594-E246-2681-785540567449}"/>
          </ac:spMkLst>
        </pc:spChg>
        <pc:graphicFrameChg chg="add mod modGraphic">
          <ac:chgData name="Olle Törnquist" userId="df162418-997c-4abd-9fa7-673592feab1c" providerId="ADAL" clId="{991C1848-3038-497B-A452-98AEB00A0282}" dt="2024-10-20T12:45:07.802" v="5328"/>
          <ac:graphicFrameMkLst>
            <pc:docMk/>
            <pc:sldMk cId="3752212986" sldId="268"/>
            <ac:graphicFrameMk id="6" creationId="{0FC79E95-9C1F-78FD-9ECE-CA1519964AFB}"/>
          </ac:graphicFrameMkLst>
        </pc:graphicFrameChg>
      </pc:sldChg>
      <pc:sldChg chg="modSp mod">
        <pc:chgData name="Olle Törnquist" userId="df162418-997c-4abd-9fa7-673592feab1c" providerId="ADAL" clId="{991C1848-3038-497B-A452-98AEB00A0282}" dt="2024-10-20T15:48:42.474" v="7195" actId="20577"/>
        <pc:sldMkLst>
          <pc:docMk/>
          <pc:sldMk cId="3250061216" sldId="269"/>
        </pc:sldMkLst>
        <pc:spChg chg="mod">
          <ac:chgData name="Olle Törnquist" userId="df162418-997c-4abd-9fa7-673592feab1c" providerId="ADAL" clId="{991C1848-3038-497B-A452-98AEB00A0282}" dt="2024-10-20T15:48:42.474" v="7195" actId="20577"/>
          <ac:spMkLst>
            <pc:docMk/>
            <pc:sldMk cId="3250061216" sldId="269"/>
            <ac:spMk id="3" creationId="{98861CEC-4E94-401D-CEBA-97E8EC4C51C9}"/>
          </ac:spMkLst>
        </pc:spChg>
      </pc:sldChg>
      <pc:sldChg chg="modSp new mod">
        <pc:chgData name="Olle Törnquist" userId="df162418-997c-4abd-9fa7-673592feab1c" providerId="ADAL" clId="{991C1848-3038-497B-A452-98AEB00A0282}" dt="2024-10-20T15:07:33.340" v="6492" actId="20577"/>
        <pc:sldMkLst>
          <pc:docMk/>
          <pc:sldMk cId="3349798087" sldId="270"/>
        </pc:sldMkLst>
        <pc:spChg chg="mod">
          <ac:chgData name="Olle Törnquist" userId="df162418-997c-4abd-9fa7-673592feab1c" providerId="ADAL" clId="{991C1848-3038-497B-A452-98AEB00A0282}" dt="2024-10-20T15:07:01.187" v="6472" actId="255"/>
          <ac:spMkLst>
            <pc:docMk/>
            <pc:sldMk cId="3349798087" sldId="270"/>
            <ac:spMk id="2" creationId="{78238A4B-9FD5-9A64-DCBA-E7D38D8A8CEE}"/>
          </ac:spMkLst>
        </pc:spChg>
        <pc:spChg chg="mod">
          <ac:chgData name="Olle Törnquist" userId="df162418-997c-4abd-9fa7-673592feab1c" providerId="ADAL" clId="{991C1848-3038-497B-A452-98AEB00A0282}" dt="2024-10-20T15:07:33.340" v="6492" actId="20577"/>
          <ac:spMkLst>
            <pc:docMk/>
            <pc:sldMk cId="3349798087" sldId="270"/>
            <ac:spMk id="3" creationId="{EE3C496D-C755-D110-3169-B9EA934E6684}"/>
          </ac:spMkLst>
        </pc:spChg>
        <pc:spChg chg="mod">
          <ac:chgData name="Olle Törnquist" userId="df162418-997c-4abd-9fa7-673592feab1c" providerId="ADAL" clId="{991C1848-3038-497B-A452-98AEB00A0282}" dt="2024-10-20T11:31:01.905" v="3096" actId="14100"/>
          <ac:spMkLst>
            <pc:docMk/>
            <pc:sldMk cId="3349798087" sldId="270"/>
            <ac:spMk id="4" creationId="{6FF68EB1-540F-369C-B7B8-2F6F8FBCA689}"/>
          </ac:spMkLst>
        </pc:spChg>
      </pc:sldChg>
      <pc:sldChg chg="delSp modSp new mod">
        <pc:chgData name="Olle Törnquist" userId="df162418-997c-4abd-9fa7-673592feab1c" providerId="ADAL" clId="{991C1848-3038-497B-A452-98AEB00A0282}" dt="2024-10-20T15:32:52.530" v="7083" actId="20577"/>
        <pc:sldMkLst>
          <pc:docMk/>
          <pc:sldMk cId="1869128984" sldId="271"/>
        </pc:sldMkLst>
        <pc:spChg chg="del">
          <ac:chgData name="Olle Törnquist" userId="df162418-997c-4abd-9fa7-673592feab1c" providerId="ADAL" clId="{991C1848-3038-497B-A452-98AEB00A0282}" dt="2024-10-20T12:52:56.445" v="5983" actId="21"/>
          <ac:spMkLst>
            <pc:docMk/>
            <pc:sldMk cId="1869128984" sldId="271"/>
            <ac:spMk id="2" creationId="{938C58FE-BA30-DE8A-88E2-E5E1FFEFBAB7}"/>
          </ac:spMkLst>
        </pc:spChg>
        <pc:spChg chg="mod">
          <ac:chgData name="Olle Törnquist" userId="df162418-997c-4abd-9fa7-673592feab1c" providerId="ADAL" clId="{991C1848-3038-497B-A452-98AEB00A0282}" dt="2024-10-20T15:32:52.530" v="7083" actId="20577"/>
          <ac:spMkLst>
            <pc:docMk/>
            <pc:sldMk cId="1869128984" sldId="271"/>
            <ac:spMk id="3" creationId="{6A64D0DC-8353-1764-4A54-62C632786AA5}"/>
          </ac:spMkLst>
        </pc:spChg>
      </pc:sldChg>
      <pc:sldChg chg="addSp delSp modSp new del mod">
        <pc:chgData name="Olle Törnquist" userId="df162418-997c-4abd-9fa7-673592feab1c" providerId="ADAL" clId="{991C1848-3038-497B-A452-98AEB00A0282}" dt="2024-10-20T12:52:42.862" v="5979" actId="680"/>
        <pc:sldMkLst>
          <pc:docMk/>
          <pc:sldMk cId="3009697225" sldId="271"/>
        </pc:sldMkLst>
        <pc:spChg chg="add del">
          <ac:chgData name="Olle Törnquist" userId="df162418-997c-4abd-9fa7-673592feab1c" providerId="ADAL" clId="{991C1848-3038-497B-A452-98AEB00A0282}" dt="2024-10-20T12:52:42.146" v="5978" actId="21"/>
          <ac:spMkLst>
            <pc:docMk/>
            <pc:sldMk cId="3009697225" sldId="271"/>
            <ac:spMk id="2" creationId="{AE822589-37B3-7FB7-BD28-4FE43A26B5FC}"/>
          </ac:spMkLst>
        </pc:spChg>
        <pc:spChg chg="add del">
          <ac:chgData name="Olle Törnquist" userId="df162418-997c-4abd-9fa7-673592feab1c" providerId="ADAL" clId="{991C1848-3038-497B-A452-98AEB00A0282}" dt="2024-10-20T12:52:41.576" v="5977"/>
          <ac:spMkLst>
            <pc:docMk/>
            <pc:sldMk cId="3009697225" sldId="271"/>
            <ac:spMk id="3" creationId="{04EC070A-B1D7-EC8F-9AD7-A888C8334099}"/>
          </ac:spMkLst>
        </pc:spChg>
        <pc:spChg chg="add mod">
          <ac:chgData name="Olle Törnquist" userId="df162418-997c-4abd-9fa7-673592feab1c" providerId="ADAL" clId="{991C1848-3038-497B-A452-98AEB00A0282}" dt="2024-10-20T12:52:41.576" v="5977"/>
          <ac:spMkLst>
            <pc:docMk/>
            <pc:sldMk cId="3009697225" sldId="271"/>
            <ac:spMk id="5" creationId="{AE822589-37B3-7FB7-BD28-4FE43A26B5FC}"/>
          </ac:spMkLst>
        </pc:spChg>
      </pc:sldChg>
    </pc:docChg>
  </pc:docChgLst>
  <pc:docChgLst>
    <pc:chgData name="Olle Törnquist" userId="df162418-997c-4abd-9fa7-673592feab1c" providerId="ADAL" clId="{83506690-7CAD-4EBE-BDC3-EC31CC622407}"/>
    <pc:docChg chg="undo custSel modSld">
      <pc:chgData name="Olle Törnquist" userId="df162418-997c-4abd-9fa7-673592feab1c" providerId="ADAL" clId="{83506690-7CAD-4EBE-BDC3-EC31CC622407}" dt="2024-10-21T18:42:15.432" v="985" actId="20577"/>
      <pc:docMkLst>
        <pc:docMk/>
      </pc:docMkLst>
      <pc:sldChg chg="modSp mod">
        <pc:chgData name="Olle Törnquist" userId="df162418-997c-4abd-9fa7-673592feab1c" providerId="ADAL" clId="{83506690-7CAD-4EBE-BDC3-EC31CC622407}" dt="2024-10-21T17:52:13.985" v="58" actId="20577"/>
        <pc:sldMkLst>
          <pc:docMk/>
          <pc:sldMk cId="448391739" sldId="257"/>
        </pc:sldMkLst>
        <pc:spChg chg="mod">
          <ac:chgData name="Olle Törnquist" userId="df162418-997c-4abd-9fa7-673592feab1c" providerId="ADAL" clId="{83506690-7CAD-4EBE-BDC3-EC31CC622407}" dt="2024-10-21T17:52:13.985" v="58" actId="20577"/>
          <ac:spMkLst>
            <pc:docMk/>
            <pc:sldMk cId="448391739" sldId="257"/>
            <ac:spMk id="3" creationId="{045512C0-66E8-98EA-2CB4-530EBBA61E48}"/>
          </ac:spMkLst>
        </pc:spChg>
      </pc:sldChg>
      <pc:sldChg chg="modSp mod">
        <pc:chgData name="Olle Törnquist" userId="df162418-997c-4abd-9fa7-673592feab1c" providerId="ADAL" clId="{83506690-7CAD-4EBE-BDC3-EC31CC622407}" dt="2024-10-21T18:38:15.016" v="938" actId="20577"/>
        <pc:sldMkLst>
          <pc:docMk/>
          <pc:sldMk cId="3533675816" sldId="258"/>
        </pc:sldMkLst>
        <pc:spChg chg="mod">
          <ac:chgData name="Olle Törnquist" userId="df162418-997c-4abd-9fa7-673592feab1c" providerId="ADAL" clId="{83506690-7CAD-4EBE-BDC3-EC31CC622407}" dt="2024-10-21T18:38:15.016" v="938" actId="20577"/>
          <ac:spMkLst>
            <pc:docMk/>
            <pc:sldMk cId="3533675816" sldId="258"/>
            <ac:spMk id="3" creationId="{F6521B30-ADC7-F04B-31C2-FB3BDEDB9EB5}"/>
          </ac:spMkLst>
        </pc:spChg>
      </pc:sldChg>
      <pc:sldChg chg="modSp mod">
        <pc:chgData name="Olle Törnquist" userId="df162418-997c-4abd-9fa7-673592feab1c" providerId="ADAL" clId="{83506690-7CAD-4EBE-BDC3-EC31CC622407}" dt="2024-10-21T18:10:52.349" v="459" actId="20577"/>
        <pc:sldMkLst>
          <pc:docMk/>
          <pc:sldMk cId="2782166038" sldId="260"/>
        </pc:sldMkLst>
        <pc:spChg chg="mod">
          <ac:chgData name="Olle Törnquist" userId="df162418-997c-4abd-9fa7-673592feab1c" providerId="ADAL" clId="{83506690-7CAD-4EBE-BDC3-EC31CC622407}" dt="2024-10-21T18:08:44.052" v="408" actId="20577"/>
          <ac:spMkLst>
            <pc:docMk/>
            <pc:sldMk cId="2782166038" sldId="260"/>
            <ac:spMk id="2" creationId="{8C2BCB38-CF93-9B2D-82ED-138555DEFF86}"/>
          </ac:spMkLst>
        </pc:spChg>
        <pc:spChg chg="mod">
          <ac:chgData name="Olle Törnquist" userId="df162418-997c-4abd-9fa7-673592feab1c" providerId="ADAL" clId="{83506690-7CAD-4EBE-BDC3-EC31CC622407}" dt="2024-10-21T18:10:52.349" v="459" actId="20577"/>
          <ac:spMkLst>
            <pc:docMk/>
            <pc:sldMk cId="2782166038" sldId="260"/>
            <ac:spMk id="3" creationId="{205B34B0-09D4-0B7F-F2A3-DE14E5C97E60}"/>
          </ac:spMkLst>
        </pc:spChg>
      </pc:sldChg>
      <pc:sldChg chg="modSp mod">
        <pc:chgData name="Olle Törnquist" userId="df162418-997c-4abd-9fa7-673592feab1c" providerId="ADAL" clId="{83506690-7CAD-4EBE-BDC3-EC31CC622407}" dt="2024-10-21T18:12:28.443" v="479" actId="20577"/>
        <pc:sldMkLst>
          <pc:docMk/>
          <pc:sldMk cId="708212437" sldId="261"/>
        </pc:sldMkLst>
        <pc:spChg chg="mod">
          <ac:chgData name="Olle Törnquist" userId="df162418-997c-4abd-9fa7-673592feab1c" providerId="ADAL" clId="{83506690-7CAD-4EBE-BDC3-EC31CC622407}" dt="2024-10-21T18:11:35.977" v="472" actId="20577"/>
          <ac:spMkLst>
            <pc:docMk/>
            <pc:sldMk cId="708212437" sldId="261"/>
            <ac:spMk id="2" creationId="{A949C50A-A18E-F1DE-7EA5-F83062F16565}"/>
          </ac:spMkLst>
        </pc:spChg>
        <pc:spChg chg="mod">
          <ac:chgData name="Olle Törnquist" userId="df162418-997c-4abd-9fa7-673592feab1c" providerId="ADAL" clId="{83506690-7CAD-4EBE-BDC3-EC31CC622407}" dt="2024-10-21T18:12:28.443" v="479" actId="20577"/>
          <ac:spMkLst>
            <pc:docMk/>
            <pc:sldMk cId="708212437" sldId="261"/>
            <ac:spMk id="3" creationId="{D68C2EC1-5516-1F74-9B6C-1EE07B20971D}"/>
          </ac:spMkLst>
        </pc:spChg>
      </pc:sldChg>
      <pc:sldChg chg="modSp mod">
        <pc:chgData name="Olle Törnquist" userId="df162418-997c-4abd-9fa7-673592feab1c" providerId="ADAL" clId="{83506690-7CAD-4EBE-BDC3-EC31CC622407}" dt="2024-10-21T18:41:27.885" v="977" actId="14100"/>
        <pc:sldMkLst>
          <pc:docMk/>
          <pc:sldMk cId="491179342" sldId="263"/>
        </pc:sldMkLst>
        <pc:spChg chg="mod">
          <ac:chgData name="Olle Törnquist" userId="df162418-997c-4abd-9fa7-673592feab1c" providerId="ADAL" clId="{83506690-7CAD-4EBE-BDC3-EC31CC622407}" dt="2024-10-21T18:41:27.885" v="977" actId="14100"/>
          <ac:spMkLst>
            <pc:docMk/>
            <pc:sldMk cId="491179342" sldId="263"/>
            <ac:spMk id="2" creationId="{856C4F2A-49F3-7AB5-FDAD-14D1D4184491}"/>
          </ac:spMkLst>
        </pc:spChg>
        <pc:spChg chg="mod">
          <ac:chgData name="Olle Törnquist" userId="df162418-997c-4abd-9fa7-673592feab1c" providerId="ADAL" clId="{83506690-7CAD-4EBE-BDC3-EC31CC622407}" dt="2024-10-21T18:17:03.016" v="553" actId="20577"/>
          <ac:spMkLst>
            <pc:docMk/>
            <pc:sldMk cId="491179342" sldId="263"/>
            <ac:spMk id="3" creationId="{EF780B27-4EE3-C2EE-018C-F957D155B537}"/>
          </ac:spMkLst>
        </pc:spChg>
      </pc:sldChg>
      <pc:sldChg chg="modSp mod">
        <pc:chgData name="Olle Törnquist" userId="df162418-997c-4abd-9fa7-673592feab1c" providerId="ADAL" clId="{83506690-7CAD-4EBE-BDC3-EC31CC622407}" dt="2024-10-21T18:42:15.432" v="985" actId="20577"/>
        <pc:sldMkLst>
          <pc:docMk/>
          <pc:sldMk cId="1360648569" sldId="264"/>
        </pc:sldMkLst>
        <pc:spChg chg="mod">
          <ac:chgData name="Olle Törnquist" userId="df162418-997c-4abd-9fa7-673592feab1c" providerId="ADAL" clId="{83506690-7CAD-4EBE-BDC3-EC31CC622407}" dt="2024-10-21T18:42:15.432" v="985" actId="20577"/>
          <ac:spMkLst>
            <pc:docMk/>
            <pc:sldMk cId="1360648569" sldId="264"/>
            <ac:spMk id="2" creationId="{940E7F9A-BFF2-BEAA-391E-A30456B91AE7}"/>
          </ac:spMkLst>
        </pc:spChg>
        <pc:spChg chg="mod">
          <ac:chgData name="Olle Törnquist" userId="df162418-997c-4abd-9fa7-673592feab1c" providerId="ADAL" clId="{83506690-7CAD-4EBE-BDC3-EC31CC622407}" dt="2024-10-21T18:22:03.698" v="674" actId="20577"/>
          <ac:spMkLst>
            <pc:docMk/>
            <pc:sldMk cId="1360648569" sldId="264"/>
            <ac:spMk id="3" creationId="{00D99472-6436-FA62-ECC9-BDE37F774ABE}"/>
          </ac:spMkLst>
        </pc:spChg>
      </pc:sldChg>
      <pc:sldChg chg="modSp mod">
        <pc:chgData name="Olle Törnquist" userId="df162418-997c-4abd-9fa7-673592feab1c" providerId="ADAL" clId="{83506690-7CAD-4EBE-BDC3-EC31CC622407}" dt="2024-10-21T18:27:03.567" v="762" actId="14100"/>
        <pc:sldMkLst>
          <pc:docMk/>
          <pc:sldMk cId="185683552" sldId="265"/>
        </pc:sldMkLst>
        <pc:spChg chg="mod">
          <ac:chgData name="Olle Törnquist" userId="df162418-997c-4abd-9fa7-673592feab1c" providerId="ADAL" clId="{83506690-7CAD-4EBE-BDC3-EC31CC622407}" dt="2024-10-21T18:27:03.567" v="762" actId="14100"/>
          <ac:spMkLst>
            <pc:docMk/>
            <pc:sldMk cId="185683552" sldId="265"/>
            <ac:spMk id="3" creationId="{C1F8D697-3965-15A7-9EAC-3226ABEF4C58}"/>
          </ac:spMkLst>
        </pc:spChg>
      </pc:sldChg>
      <pc:sldChg chg="modSp mod">
        <pc:chgData name="Olle Törnquist" userId="df162418-997c-4abd-9fa7-673592feab1c" providerId="ADAL" clId="{83506690-7CAD-4EBE-BDC3-EC31CC622407}" dt="2024-10-21T18:28:35.803" v="786" actId="20577"/>
        <pc:sldMkLst>
          <pc:docMk/>
          <pc:sldMk cId="1352839206" sldId="266"/>
        </pc:sldMkLst>
        <pc:spChg chg="mod">
          <ac:chgData name="Olle Törnquist" userId="df162418-997c-4abd-9fa7-673592feab1c" providerId="ADAL" clId="{83506690-7CAD-4EBE-BDC3-EC31CC622407}" dt="2024-10-21T18:27:34.109" v="771" actId="20577"/>
          <ac:spMkLst>
            <pc:docMk/>
            <pc:sldMk cId="1352839206" sldId="266"/>
            <ac:spMk id="2" creationId="{A4D4F06C-1155-C7DB-E473-137CB278CB15}"/>
          </ac:spMkLst>
        </pc:spChg>
        <pc:spChg chg="mod">
          <ac:chgData name="Olle Törnquist" userId="df162418-997c-4abd-9fa7-673592feab1c" providerId="ADAL" clId="{83506690-7CAD-4EBE-BDC3-EC31CC622407}" dt="2024-10-21T18:28:35.803" v="786" actId="20577"/>
          <ac:spMkLst>
            <pc:docMk/>
            <pc:sldMk cId="1352839206" sldId="266"/>
            <ac:spMk id="3" creationId="{195BCC9B-B8EB-3D88-C46B-1376C45C6FA8}"/>
          </ac:spMkLst>
        </pc:spChg>
      </pc:sldChg>
      <pc:sldChg chg="modSp mod">
        <pc:chgData name="Olle Törnquist" userId="df162418-997c-4abd-9fa7-673592feab1c" providerId="ADAL" clId="{83506690-7CAD-4EBE-BDC3-EC31CC622407}" dt="2024-10-21T18:29:24.572" v="807" actId="5793"/>
        <pc:sldMkLst>
          <pc:docMk/>
          <pc:sldMk cId="2610434098" sldId="267"/>
        </pc:sldMkLst>
        <pc:spChg chg="mod">
          <ac:chgData name="Olle Törnquist" userId="df162418-997c-4abd-9fa7-673592feab1c" providerId="ADAL" clId="{83506690-7CAD-4EBE-BDC3-EC31CC622407}" dt="2024-10-21T18:29:24.572" v="807" actId="5793"/>
          <ac:spMkLst>
            <pc:docMk/>
            <pc:sldMk cId="2610434098" sldId="267"/>
            <ac:spMk id="3" creationId="{60DD85A2-50E6-5E4E-8C1F-FE997A122D2A}"/>
          </ac:spMkLst>
        </pc:spChg>
      </pc:sldChg>
      <pc:sldChg chg="modSp mod">
        <pc:chgData name="Olle Törnquist" userId="df162418-997c-4abd-9fa7-673592feab1c" providerId="ADAL" clId="{83506690-7CAD-4EBE-BDC3-EC31CC622407}" dt="2024-10-21T18:30:28.190" v="827" actId="20577"/>
        <pc:sldMkLst>
          <pc:docMk/>
          <pc:sldMk cId="3752212986" sldId="268"/>
        </pc:sldMkLst>
        <pc:spChg chg="mod">
          <ac:chgData name="Olle Törnquist" userId="df162418-997c-4abd-9fa7-673592feab1c" providerId="ADAL" clId="{83506690-7CAD-4EBE-BDC3-EC31CC622407}" dt="2024-10-21T18:30:28.190" v="827" actId="20577"/>
          <ac:spMkLst>
            <pc:docMk/>
            <pc:sldMk cId="3752212986" sldId="268"/>
            <ac:spMk id="2" creationId="{0A7126D8-ADB0-C51C-F8FC-2C994034D00C}"/>
          </ac:spMkLst>
        </pc:spChg>
      </pc:sldChg>
      <pc:sldChg chg="modSp mod">
        <pc:chgData name="Olle Törnquist" userId="df162418-997c-4abd-9fa7-673592feab1c" providerId="ADAL" clId="{83506690-7CAD-4EBE-BDC3-EC31CC622407}" dt="2024-10-21T18:31:58.453" v="857" actId="20577"/>
        <pc:sldMkLst>
          <pc:docMk/>
          <pc:sldMk cId="3250061216" sldId="269"/>
        </pc:sldMkLst>
        <pc:spChg chg="mod">
          <ac:chgData name="Olle Törnquist" userId="df162418-997c-4abd-9fa7-673592feab1c" providerId="ADAL" clId="{83506690-7CAD-4EBE-BDC3-EC31CC622407}" dt="2024-10-21T18:31:58.453" v="857" actId="20577"/>
          <ac:spMkLst>
            <pc:docMk/>
            <pc:sldMk cId="3250061216" sldId="269"/>
            <ac:spMk id="3" creationId="{98861CEC-4E94-401D-CEBA-97E8EC4C51C9}"/>
          </ac:spMkLst>
        </pc:spChg>
      </pc:sldChg>
      <pc:sldChg chg="modSp mod">
        <pc:chgData name="Olle Törnquist" userId="df162418-997c-4abd-9fa7-673592feab1c" providerId="ADAL" clId="{83506690-7CAD-4EBE-BDC3-EC31CC622407}" dt="2024-10-21T18:39:57.513" v="975" actId="14100"/>
        <pc:sldMkLst>
          <pc:docMk/>
          <pc:sldMk cId="3349798087" sldId="270"/>
        </pc:sldMkLst>
        <pc:spChg chg="mod">
          <ac:chgData name="Olle Törnquist" userId="df162418-997c-4abd-9fa7-673592feab1c" providerId="ADAL" clId="{83506690-7CAD-4EBE-BDC3-EC31CC622407}" dt="2024-10-21T18:39:52.797" v="974" actId="14100"/>
          <ac:spMkLst>
            <pc:docMk/>
            <pc:sldMk cId="3349798087" sldId="270"/>
            <ac:spMk id="2" creationId="{78238A4B-9FD5-9A64-DCBA-E7D38D8A8CEE}"/>
          </ac:spMkLst>
        </pc:spChg>
        <pc:spChg chg="mod">
          <ac:chgData name="Olle Törnquist" userId="df162418-997c-4abd-9fa7-673592feab1c" providerId="ADAL" clId="{83506690-7CAD-4EBE-BDC3-EC31CC622407}" dt="2024-10-21T18:39:57.513" v="975" actId="14100"/>
          <ac:spMkLst>
            <pc:docMk/>
            <pc:sldMk cId="3349798087" sldId="270"/>
            <ac:spMk id="3" creationId="{EE3C496D-C755-D110-3169-B9EA934E6684}"/>
          </ac:spMkLst>
        </pc:spChg>
      </pc:sldChg>
      <pc:sldChg chg="addSp delSp modSp mod">
        <pc:chgData name="Olle Törnquist" userId="df162418-997c-4abd-9fa7-673592feab1c" providerId="ADAL" clId="{83506690-7CAD-4EBE-BDC3-EC31CC622407}" dt="2024-10-21T18:37:12.482" v="932" actId="20577"/>
        <pc:sldMkLst>
          <pc:docMk/>
          <pc:sldMk cId="1869128984" sldId="271"/>
        </pc:sldMkLst>
        <pc:spChg chg="add del mod">
          <ac:chgData name="Olle Törnquist" userId="df162418-997c-4abd-9fa7-673592feab1c" providerId="ADAL" clId="{83506690-7CAD-4EBE-BDC3-EC31CC622407}" dt="2024-10-21T18:37:12.482" v="932" actId="20577"/>
          <ac:spMkLst>
            <pc:docMk/>
            <pc:sldMk cId="1869128984" sldId="271"/>
            <ac:spMk id="3" creationId="{6A64D0DC-8353-1764-4A54-62C632786AA5}"/>
          </ac:spMkLst>
        </pc:spChg>
        <pc:spChg chg="add del mod">
          <ac:chgData name="Olle Törnquist" userId="df162418-997c-4abd-9fa7-673592feab1c" providerId="ADAL" clId="{83506690-7CAD-4EBE-BDC3-EC31CC622407}" dt="2024-10-21T18:34:50.255" v="869" actId="478"/>
          <ac:spMkLst>
            <pc:docMk/>
            <pc:sldMk cId="1869128984" sldId="271"/>
            <ac:spMk id="5" creationId="{E43D0DD3-4256-38D9-E5C1-2C5354140A32}"/>
          </ac:spMkLst>
        </pc:spChg>
      </pc:sldChg>
    </pc:docChg>
  </pc:docChgLst>
  <pc:docChgLst>
    <pc:chgData name="Olle Törnquist" userId="df162418-997c-4abd-9fa7-673592feab1c" providerId="ADAL" clId="{41B5A239-AC74-45DB-8B56-53A2C2CD1AD1}"/>
    <pc:docChg chg="undo custSel addSld delSld modSld sldOrd addSection delSection">
      <pc:chgData name="Olle Törnquist" userId="df162418-997c-4abd-9fa7-673592feab1c" providerId="ADAL" clId="{41B5A239-AC74-45DB-8B56-53A2C2CD1AD1}" dt="2024-12-02T18:49:52.387" v="4233" actId="113"/>
      <pc:docMkLst>
        <pc:docMk/>
      </pc:docMkLst>
      <pc:sldChg chg="modSp mod">
        <pc:chgData name="Olle Törnquist" userId="df162418-997c-4abd-9fa7-673592feab1c" providerId="ADAL" clId="{41B5A239-AC74-45DB-8B56-53A2C2CD1AD1}" dt="2024-12-01T09:31:56.424" v="39" actId="20577"/>
        <pc:sldMkLst>
          <pc:docMk/>
          <pc:sldMk cId="3372943875" sldId="256"/>
        </pc:sldMkLst>
        <pc:spChg chg="mod">
          <ac:chgData name="Olle Törnquist" userId="df162418-997c-4abd-9fa7-673592feab1c" providerId="ADAL" clId="{41B5A239-AC74-45DB-8B56-53A2C2CD1AD1}" dt="2024-12-01T09:31:56.424" v="39" actId="20577"/>
          <ac:spMkLst>
            <pc:docMk/>
            <pc:sldMk cId="3372943875" sldId="256"/>
            <ac:spMk id="2" creationId="{AE8A525E-5C3A-DB72-128D-A01DEC7E30A3}"/>
          </ac:spMkLst>
        </pc:spChg>
      </pc:sldChg>
      <pc:sldChg chg="modSp mod ord">
        <pc:chgData name="Olle Törnquist" userId="df162418-997c-4abd-9fa7-673592feab1c" providerId="ADAL" clId="{41B5A239-AC74-45DB-8B56-53A2C2CD1AD1}" dt="2024-12-02T18:43:05.585" v="4175" actId="20577"/>
        <pc:sldMkLst>
          <pc:docMk/>
          <pc:sldMk cId="448391739" sldId="257"/>
        </pc:sldMkLst>
        <pc:spChg chg="mod">
          <ac:chgData name="Olle Törnquist" userId="df162418-997c-4abd-9fa7-673592feab1c" providerId="ADAL" clId="{41B5A239-AC74-45DB-8B56-53A2C2CD1AD1}" dt="2024-12-01T09:36:39.289" v="82" actId="20577"/>
          <ac:spMkLst>
            <pc:docMk/>
            <pc:sldMk cId="448391739" sldId="257"/>
            <ac:spMk id="2" creationId="{920D34AE-9859-F939-4C41-2942DE049493}"/>
          </ac:spMkLst>
        </pc:spChg>
        <pc:spChg chg="mod">
          <ac:chgData name="Olle Törnquist" userId="df162418-997c-4abd-9fa7-673592feab1c" providerId="ADAL" clId="{41B5A239-AC74-45DB-8B56-53A2C2CD1AD1}" dt="2024-12-02T18:43:05.585" v="4175" actId="20577"/>
          <ac:spMkLst>
            <pc:docMk/>
            <pc:sldMk cId="448391739" sldId="257"/>
            <ac:spMk id="3" creationId="{045512C0-66E8-98EA-2CB4-530EBBA61E48}"/>
          </ac:spMkLst>
        </pc:spChg>
      </pc:sldChg>
      <pc:sldChg chg="modSp del mod">
        <pc:chgData name="Olle Törnquist" userId="df162418-997c-4abd-9fa7-673592feab1c" providerId="ADAL" clId="{41B5A239-AC74-45DB-8B56-53A2C2CD1AD1}" dt="2024-12-01T10:36:45.471" v="2051" actId="2696"/>
        <pc:sldMkLst>
          <pc:docMk/>
          <pc:sldMk cId="3533675816" sldId="258"/>
        </pc:sldMkLst>
        <pc:spChg chg="mod">
          <ac:chgData name="Olle Törnquist" userId="df162418-997c-4abd-9fa7-673592feab1c" providerId="ADAL" clId="{41B5A239-AC74-45DB-8B56-53A2C2CD1AD1}" dt="2024-12-01T10:32:39.158" v="2040" actId="21"/>
          <ac:spMkLst>
            <pc:docMk/>
            <pc:sldMk cId="3533675816" sldId="258"/>
            <ac:spMk id="3" creationId="{F6521B30-ADC7-F04B-31C2-FB3BDEDB9EB5}"/>
          </ac:spMkLst>
        </pc:spChg>
      </pc:sldChg>
      <pc:sldChg chg="del">
        <pc:chgData name="Olle Törnquist" userId="df162418-997c-4abd-9fa7-673592feab1c" providerId="ADAL" clId="{41B5A239-AC74-45DB-8B56-53A2C2CD1AD1}" dt="2024-12-01T10:48:29.811" v="2157" actId="2696"/>
        <pc:sldMkLst>
          <pc:docMk/>
          <pc:sldMk cId="2782166038" sldId="260"/>
        </pc:sldMkLst>
      </pc:sldChg>
      <pc:sldChg chg="modSp mod">
        <pc:chgData name="Olle Törnquist" userId="df162418-997c-4abd-9fa7-673592feab1c" providerId="ADAL" clId="{41B5A239-AC74-45DB-8B56-53A2C2CD1AD1}" dt="2024-12-02T18:44:03.512" v="4186" actId="20577"/>
        <pc:sldMkLst>
          <pc:docMk/>
          <pc:sldMk cId="708212437" sldId="261"/>
        </pc:sldMkLst>
        <pc:spChg chg="mod">
          <ac:chgData name="Olle Törnquist" userId="df162418-997c-4abd-9fa7-673592feab1c" providerId="ADAL" clId="{41B5A239-AC74-45DB-8B56-53A2C2CD1AD1}" dt="2024-12-02T18:44:03.512" v="4186" actId="20577"/>
          <ac:spMkLst>
            <pc:docMk/>
            <pc:sldMk cId="708212437" sldId="261"/>
            <ac:spMk id="2" creationId="{A949C50A-A18E-F1DE-7EA5-F83062F16565}"/>
          </ac:spMkLst>
        </pc:spChg>
        <pc:spChg chg="mod">
          <ac:chgData name="Olle Törnquist" userId="df162418-997c-4abd-9fa7-673592feab1c" providerId="ADAL" clId="{41B5A239-AC74-45DB-8B56-53A2C2CD1AD1}" dt="2024-12-02T16:26:57.021" v="3339" actId="1036"/>
          <ac:spMkLst>
            <pc:docMk/>
            <pc:sldMk cId="708212437" sldId="261"/>
            <ac:spMk id="3" creationId="{D68C2EC1-5516-1F74-9B6C-1EE07B20971D}"/>
          </ac:spMkLst>
        </pc:spChg>
      </pc:sldChg>
      <pc:sldChg chg="modSp mod">
        <pc:chgData name="Olle Törnquist" userId="df162418-997c-4abd-9fa7-673592feab1c" providerId="ADAL" clId="{41B5A239-AC74-45DB-8B56-53A2C2CD1AD1}" dt="2024-12-02T18:44:14.806" v="4189" actId="20577"/>
        <pc:sldMkLst>
          <pc:docMk/>
          <pc:sldMk cId="491179342" sldId="263"/>
        </pc:sldMkLst>
        <pc:spChg chg="mod">
          <ac:chgData name="Olle Törnquist" userId="df162418-997c-4abd-9fa7-673592feab1c" providerId="ADAL" clId="{41B5A239-AC74-45DB-8B56-53A2C2CD1AD1}" dt="2024-12-02T18:44:14.806" v="4189" actId="20577"/>
          <ac:spMkLst>
            <pc:docMk/>
            <pc:sldMk cId="491179342" sldId="263"/>
            <ac:spMk id="2" creationId="{856C4F2A-49F3-7AB5-FDAD-14D1D4184491}"/>
          </ac:spMkLst>
        </pc:spChg>
        <pc:spChg chg="mod">
          <ac:chgData name="Olle Törnquist" userId="df162418-997c-4abd-9fa7-673592feab1c" providerId="ADAL" clId="{41B5A239-AC74-45DB-8B56-53A2C2CD1AD1}" dt="2024-12-02T16:38:05.773" v="3479" actId="14100"/>
          <ac:spMkLst>
            <pc:docMk/>
            <pc:sldMk cId="491179342" sldId="263"/>
            <ac:spMk id="3" creationId="{EF780B27-4EE3-C2EE-018C-F957D155B537}"/>
          </ac:spMkLst>
        </pc:spChg>
      </pc:sldChg>
      <pc:sldChg chg="modSp mod">
        <pc:chgData name="Olle Törnquist" userId="df162418-997c-4abd-9fa7-673592feab1c" providerId="ADAL" clId="{41B5A239-AC74-45DB-8B56-53A2C2CD1AD1}" dt="2024-12-02T18:44:32.325" v="4192" actId="20577"/>
        <pc:sldMkLst>
          <pc:docMk/>
          <pc:sldMk cId="1360648569" sldId="264"/>
        </pc:sldMkLst>
        <pc:spChg chg="mod">
          <ac:chgData name="Olle Törnquist" userId="df162418-997c-4abd-9fa7-673592feab1c" providerId="ADAL" clId="{41B5A239-AC74-45DB-8B56-53A2C2CD1AD1}" dt="2024-12-02T18:44:32.325" v="4192" actId="20577"/>
          <ac:spMkLst>
            <pc:docMk/>
            <pc:sldMk cId="1360648569" sldId="264"/>
            <ac:spMk id="2" creationId="{940E7F9A-BFF2-BEAA-391E-A30456B91AE7}"/>
          </ac:spMkLst>
        </pc:spChg>
        <pc:spChg chg="mod">
          <ac:chgData name="Olle Törnquist" userId="df162418-997c-4abd-9fa7-673592feab1c" providerId="ADAL" clId="{41B5A239-AC74-45DB-8B56-53A2C2CD1AD1}" dt="2024-12-02T16:40:20.108" v="3519" actId="20577"/>
          <ac:spMkLst>
            <pc:docMk/>
            <pc:sldMk cId="1360648569" sldId="264"/>
            <ac:spMk id="3" creationId="{00D99472-6436-FA62-ECC9-BDE37F774ABE}"/>
          </ac:spMkLst>
        </pc:spChg>
      </pc:sldChg>
      <pc:sldChg chg="modSp mod">
        <pc:chgData name="Olle Törnquist" userId="df162418-997c-4abd-9fa7-673592feab1c" providerId="ADAL" clId="{41B5A239-AC74-45DB-8B56-53A2C2CD1AD1}" dt="2024-12-02T16:54:38.705" v="3589" actId="27636"/>
        <pc:sldMkLst>
          <pc:docMk/>
          <pc:sldMk cId="185683552" sldId="265"/>
        </pc:sldMkLst>
        <pc:spChg chg="mod">
          <ac:chgData name="Olle Törnquist" userId="df162418-997c-4abd-9fa7-673592feab1c" providerId="ADAL" clId="{41B5A239-AC74-45DB-8B56-53A2C2CD1AD1}" dt="2024-12-01T10:58:58.443" v="2339" actId="27636"/>
          <ac:spMkLst>
            <pc:docMk/>
            <pc:sldMk cId="185683552" sldId="265"/>
            <ac:spMk id="2" creationId="{AE69E3C7-660F-868D-D5B2-E36505A56A2E}"/>
          </ac:spMkLst>
        </pc:spChg>
        <pc:spChg chg="mod">
          <ac:chgData name="Olle Törnquist" userId="df162418-997c-4abd-9fa7-673592feab1c" providerId="ADAL" clId="{41B5A239-AC74-45DB-8B56-53A2C2CD1AD1}" dt="2024-12-02T16:54:38.705" v="3589" actId="27636"/>
          <ac:spMkLst>
            <pc:docMk/>
            <pc:sldMk cId="185683552" sldId="265"/>
            <ac:spMk id="3" creationId="{C1F8D697-3965-15A7-9EAC-3226ABEF4C58}"/>
          </ac:spMkLst>
        </pc:spChg>
      </pc:sldChg>
      <pc:sldChg chg="modSp mod">
        <pc:chgData name="Olle Törnquist" userId="df162418-997c-4abd-9fa7-673592feab1c" providerId="ADAL" clId="{41B5A239-AC74-45DB-8B56-53A2C2CD1AD1}" dt="2024-12-02T18:45:28.942" v="4196" actId="20577"/>
        <pc:sldMkLst>
          <pc:docMk/>
          <pc:sldMk cId="1352839206" sldId="266"/>
        </pc:sldMkLst>
        <pc:spChg chg="mod">
          <ac:chgData name="Olle Törnquist" userId="df162418-997c-4abd-9fa7-673592feab1c" providerId="ADAL" clId="{41B5A239-AC74-45DB-8B56-53A2C2CD1AD1}" dt="2024-12-02T18:45:28.942" v="4196" actId="20577"/>
          <ac:spMkLst>
            <pc:docMk/>
            <pc:sldMk cId="1352839206" sldId="266"/>
            <ac:spMk id="2" creationId="{A4D4F06C-1155-C7DB-E473-137CB278CB15}"/>
          </ac:spMkLst>
        </pc:spChg>
        <pc:spChg chg="mod">
          <ac:chgData name="Olle Törnquist" userId="df162418-997c-4abd-9fa7-673592feab1c" providerId="ADAL" clId="{41B5A239-AC74-45DB-8B56-53A2C2CD1AD1}" dt="2024-12-02T17:00:59.571" v="3631" actId="20577"/>
          <ac:spMkLst>
            <pc:docMk/>
            <pc:sldMk cId="1352839206" sldId="266"/>
            <ac:spMk id="3" creationId="{195BCC9B-B8EB-3D88-C46B-1376C45C6FA8}"/>
          </ac:spMkLst>
        </pc:spChg>
      </pc:sldChg>
      <pc:sldChg chg="modSp mod">
        <pc:chgData name="Olle Törnquist" userId="df162418-997c-4abd-9fa7-673592feab1c" providerId="ADAL" clId="{41B5A239-AC74-45DB-8B56-53A2C2CD1AD1}" dt="2024-12-02T18:46:28.964" v="4206" actId="5793"/>
        <pc:sldMkLst>
          <pc:docMk/>
          <pc:sldMk cId="2610434098" sldId="267"/>
        </pc:sldMkLst>
        <pc:spChg chg="mod">
          <ac:chgData name="Olle Törnquist" userId="df162418-997c-4abd-9fa7-673592feab1c" providerId="ADAL" clId="{41B5A239-AC74-45DB-8B56-53A2C2CD1AD1}" dt="2024-12-02T18:46:28.964" v="4206" actId="5793"/>
          <ac:spMkLst>
            <pc:docMk/>
            <pc:sldMk cId="2610434098" sldId="267"/>
            <ac:spMk id="3" creationId="{60DD85A2-50E6-5E4E-8C1F-FE997A122D2A}"/>
          </ac:spMkLst>
        </pc:spChg>
      </pc:sldChg>
      <pc:sldChg chg="modSp mod">
        <pc:chgData name="Olle Törnquist" userId="df162418-997c-4abd-9fa7-673592feab1c" providerId="ADAL" clId="{41B5A239-AC74-45DB-8B56-53A2C2CD1AD1}" dt="2024-12-02T18:47:18.772" v="4207" actId="113"/>
        <pc:sldMkLst>
          <pc:docMk/>
          <pc:sldMk cId="3752212986" sldId="268"/>
        </pc:sldMkLst>
        <pc:spChg chg="mod">
          <ac:chgData name="Olle Törnquist" userId="df162418-997c-4abd-9fa7-673592feab1c" providerId="ADAL" clId="{41B5A239-AC74-45DB-8B56-53A2C2CD1AD1}" dt="2024-12-01T11:03:59.266" v="2377" actId="20577"/>
          <ac:spMkLst>
            <pc:docMk/>
            <pc:sldMk cId="3752212986" sldId="268"/>
            <ac:spMk id="2" creationId="{0A7126D8-ADB0-C51C-F8FC-2C994034D00C}"/>
          </ac:spMkLst>
        </pc:spChg>
        <pc:spChg chg="mod">
          <ac:chgData name="Olle Törnquist" userId="df162418-997c-4abd-9fa7-673592feab1c" providerId="ADAL" clId="{41B5A239-AC74-45DB-8B56-53A2C2CD1AD1}" dt="2024-12-02T18:47:18.772" v="4207" actId="113"/>
          <ac:spMkLst>
            <pc:docMk/>
            <pc:sldMk cId="3752212986" sldId="268"/>
            <ac:spMk id="3" creationId="{AB3552F0-8594-E246-2681-785540567449}"/>
          </ac:spMkLst>
        </pc:spChg>
      </pc:sldChg>
      <pc:sldChg chg="modSp mod">
        <pc:chgData name="Olle Törnquist" userId="df162418-997c-4abd-9fa7-673592feab1c" providerId="ADAL" clId="{41B5A239-AC74-45DB-8B56-53A2C2CD1AD1}" dt="2024-12-02T17:29:28.304" v="3676" actId="14100"/>
        <pc:sldMkLst>
          <pc:docMk/>
          <pc:sldMk cId="3250061216" sldId="269"/>
        </pc:sldMkLst>
        <pc:spChg chg="mod">
          <ac:chgData name="Olle Törnquist" userId="df162418-997c-4abd-9fa7-673592feab1c" providerId="ADAL" clId="{41B5A239-AC74-45DB-8B56-53A2C2CD1AD1}" dt="2024-12-02T17:29:28.304" v="3676" actId="14100"/>
          <ac:spMkLst>
            <pc:docMk/>
            <pc:sldMk cId="3250061216" sldId="269"/>
            <ac:spMk id="3" creationId="{98861CEC-4E94-401D-CEBA-97E8EC4C51C9}"/>
          </ac:spMkLst>
        </pc:spChg>
      </pc:sldChg>
      <pc:sldChg chg="modSp del mod">
        <pc:chgData name="Olle Törnquist" userId="df162418-997c-4abd-9fa7-673592feab1c" providerId="ADAL" clId="{41B5A239-AC74-45DB-8B56-53A2C2CD1AD1}" dt="2024-12-01T11:01:44.202" v="2353" actId="2696"/>
        <pc:sldMkLst>
          <pc:docMk/>
          <pc:sldMk cId="3349798087" sldId="270"/>
        </pc:sldMkLst>
        <pc:spChg chg="mod">
          <ac:chgData name="Olle Törnquist" userId="df162418-997c-4abd-9fa7-673592feab1c" providerId="ADAL" clId="{41B5A239-AC74-45DB-8B56-53A2C2CD1AD1}" dt="2024-12-01T10:48:10.836" v="2156" actId="13926"/>
          <ac:spMkLst>
            <pc:docMk/>
            <pc:sldMk cId="3349798087" sldId="270"/>
            <ac:spMk id="2" creationId="{78238A4B-9FD5-9A64-DCBA-E7D38D8A8CEE}"/>
          </ac:spMkLst>
        </pc:spChg>
        <pc:spChg chg="mod">
          <ac:chgData name="Olle Törnquist" userId="df162418-997c-4abd-9fa7-673592feab1c" providerId="ADAL" clId="{41B5A239-AC74-45DB-8B56-53A2C2CD1AD1}" dt="2024-12-01T10:47:55.810" v="2153" actId="13926"/>
          <ac:spMkLst>
            <pc:docMk/>
            <pc:sldMk cId="3349798087" sldId="270"/>
            <ac:spMk id="3" creationId="{EE3C496D-C755-D110-3169-B9EA934E6684}"/>
          </ac:spMkLst>
        </pc:spChg>
      </pc:sldChg>
      <pc:sldChg chg="addSp delSp modSp mod">
        <pc:chgData name="Olle Törnquist" userId="df162418-997c-4abd-9fa7-673592feab1c" providerId="ADAL" clId="{41B5A239-AC74-45DB-8B56-53A2C2CD1AD1}" dt="2024-12-02T18:48:03.419" v="4213" actId="14100"/>
        <pc:sldMkLst>
          <pc:docMk/>
          <pc:sldMk cId="1869128984" sldId="271"/>
        </pc:sldMkLst>
        <pc:spChg chg="mod">
          <ac:chgData name="Olle Törnquist" userId="df162418-997c-4abd-9fa7-673592feab1c" providerId="ADAL" clId="{41B5A239-AC74-45DB-8B56-53A2C2CD1AD1}" dt="2024-12-02T18:47:50.029" v="4211" actId="20577"/>
          <ac:spMkLst>
            <pc:docMk/>
            <pc:sldMk cId="1869128984" sldId="271"/>
            <ac:spMk id="3" creationId="{6A64D0DC-8353-1764-4A54-62C632786AA5}"/>
          </ac:spMkLst>
        </pc:spChg>
        <pc:picChg chg="add mod">
          <ac:chgData name="Olle Törnquist" userId="df162418-997c-4abd-9fa7-673592feab1c" providerId="ADAL" clId="{41B5A239-AC74-45DB-8B56-53A2C2CD1AD1}" dt="2024-12-02T17:44:30.557" v="3748"/>
          <ac:picMkLst>
            <pc:docMk/>
            <pc:sldMk cId="1869128984" sldId="271"/>
            <ac:picMk id="5" creationId="{765BA194-73CA-B0B6-3D2D-5487C0B2F822}"/>
          </ac:picMkLst>
        </pc:picChg>
        <pc:picChg chg="add del mod modCrop">
          <ac:chgData name="Olle Törnquist" userId="df162418-997c-4abd-9fa7-673592feab1c" providerId="ADAL" clId="{41B5A239-AC74-45DB-8B56-53A2C2CD1AD1}" dt="2024-12-02T17:51:38.037" v="3780" actId="21"/>
          <ac:picMkLst>
            <pc:docMk/>
            <pc:sldMk cId="1869128984" sldId="271"/>
            <ac:picMk id="7" creationId="{9CA39F24-EA09-78CA-F41D-04D1F0EE06BA}"/>
          </ac:picMkLst>
        </pc:picChg>
        <pc:picChg chg="add mod modCrop">
          <ac:chgData name="Olle Törnquist" userId="df162418-997c-4abd-9fa7-673592feab1c" providerId="ADAL" clId="{41B5A239-AC74-45DB-8B56-53A2C2CD1AD1}" dt="2024-12-02T18:48:03.419" v="4213" actId="14100"/>
          <ac:picMkLst>
            <pc:docMk/>
            <pc:sldMk cId="1869128984" sldId="271"/>
            <ac:picMk id="9" creationId="{9FC4E4C2-860B-251F-F4BC-8A8FA3A38957}"/>
          </ac:picMkLst>
        </pc:picChg>
      </pc:sldChg>
      <pc:sldChg chg="modSp mod">
        <pc:chgData name="Olle Törnquist" userId="df162418-997c-4abd-9fa7-673592feab1c" providerId="ADAL" clId="{41B5A239-AC74-45DB-8B56-53A2C2CD1AD1}" dt="2024-12-02T18:09:05.306" v="4013" actId="20577"/>
        <pc:sldMkLst>
          <pc:docMk/>
          <pc:sldMk cId="105041461" sldId="272"/>
        </pc:sldMkLst>
        <pc:spChg chg="mod">
          <ac:chgData name="Olle Törnquist" userId="df162418-997c-4abd-9fa7-673592feab1c" providerId="ADAL" clId="{41B5A239-AC74-45DB-8B56-53A2C2CD1AD1}" dt="2024-12-02T11:40:30.540" v="2737" actId="20577"/>
          <ac:spMkLst>
            <pc:docMk/>
            <pc:sldMk cId="105041461" sldId="272"/>
            <ac:spMk id="2" creationId="{AD9969D7-99F3-2F60-ECAC-041073D8D336}"/>
          </ac:spMkLst>
        </pc:spChg>
        <pc:spChg chg="mod">
          <ac:chgData name="Olle Törnquist" userId="df162418-997c-4abd-9fa7-673592feab1c" providerId="ADAL" clId="{41B5A239-AC74-45DB-8B56-53A2C2CD1AD1}" dt="2024-12-02T18:09:05.306" v="4013" actId="20577"/>
          <ac:spMkLst>
            <pc:docMk/>
            <pc:sldMk cId="105041461" sldId="272"/>
            <ac:spMk id="3" creationId="{FDD29502-EEA4-6EC1-165B-C18C1A332464}"/>
          </ac:spMkLst>
        </pc:spChg>
      </pc:sldChg>
      <pc:sldChg chg="modSp del mod">
        <pc:chgData name="Olle Törnquist" userId="df162418-997c-4abd-9fa7-673592feab1c" providerId="ADAL" clId="{41B5A239-AC74-45DB-8B56-53A2C2CD1AD1}" dt="2024-12-01T10:57:48.838" v="2321" actId="2696"/>
        <pc:sldMkLst>
          <pc:docMk/>
          <pc:sldMk cId="1700872831" sldId="273"/>
        </pc:sldMkLst>
        <pc:spChg chg="mod">
          <ac:chgData name="Olle Törnquist" userId="df162418-997c-4abd-9fa7-673592feab1c" providerId="ADAL" clId="{41B5A239-AC74-45DB-8B56-53A2C2CD1AD1}" dt="2024-12-01T10:57:18.147" v="2320"/>
          <ac:spMkLst>
            <pc:docMk/>
            <pc:sldMk cId="1700872831" sldId="273"/>
            <ac:spMk id="2" creationId="{940E7F9A-BFF2-BEAA-391E-A30456B91AE7}"/>
          </ac:spMkLst>
        </pc:spChg>
        <pc:spChg chg="mod">
          <ac:chgData name="Olle Törnquist" userId="df162418-997c-4abd-9fa7-673592feab1c" providerId="ADAL" clId="{41B5A239-AC74-45DB-8B56-53A2C2CD1AD1}" dt="2024-12-01T10:56:15.690" v="2319" actId="20577"/>
          <ac:spMkLst>
            <pc:docMk/>
            <pc:sldMk cId="1700872831" sldId="273"/>
            <ac:spMk id="3" creationId="{00D99472-6436-FA62-ECC9-BDE37F774ABE}"/>
          </ac:spMkLst>
        </pc:spChg>
      </pc:sldChg>
      <pc:sldChg chg="addSp delSp modSp new mod ord">
        <pc:chgData name="Olle Törnquist" userId="df162418-997c-4abd-9fa7-673592feab1c" providerId="ADAL" clId="{41B5A239-AC74-45DB-8B56-53A2C2CD1AD1}" dt="2024-12-02T16:13:10.214" v="3183" actId="14100"/>
        <pc:sldMkLst>
          <pc:docMk/>
          <pc:sldMk cId="3051215375" sldId="274"/>
        </pc:sldMkLst>
        <pc:spChg chg="mod">
          <ac:chgData name="Olle Törnquist" userId="df162418-997c-4abd-9fa7-673592feab1c" providerId="ADAL" clId="{41B5A239-AC74-45DB-8B56-53A2C2CD1AD1}" dt="2024-12-02T15:56:58.368" v="3088" actId="20577"/>
          <ac:spMkLst>
            <pc:docMk/>
            <pc:sldMk cId="3051215375" sldId="274"/>
            <ac:spMk id="2" creationId="{02F769BE-3BC2-0839-6181-522B09EA869D}"/>
          </ac:spMkLst>
        </pc:spChg>
        <pc:spChg chg="mod">
          <ac:chgData name="Olle Törnquist" userId="df162418-997c-4abd-9fa7-673592feab1c" providerId="ADAL" clId="{41B5A239-AC74-45DB-8B56-53A2C2CD1AD1}" dt="2024-12-02T16:13:10.214" v="3183" actId="14100"/>
          <ac:spMkLst>
            <pc:docMk/>
            <pc:sldMk cId="3051215375" sldId="274"/>
            <ac:spMk id="3" creationId="{BA26AE27-3993-7114-DCB2-B8D10823FF53}"/>
          </ac:spMkLst>
        </pc:spChg>
        <pc:spChg chg="add del">
          <ac:chgData name="Olle Törnquist" userId="df162418-997c-4abd-9fa7-673592feab1c" providerId="ADAL" clId="{41B5A239-AC74-45DB-8B56-53A2C2CD1AD1}" dt="2024-12-01T10:34:39.295" v="2048" actId="22"/>
          <ac:spMkLst>
            <pc:docMk/>
            <pc:sldMk cId="3051215375" sldId="274"/>
            <ac:spMk id="6" creationId="{C6916028-429F-D68A-DF78-AA034449EE7A}"/>
          </ac:spMkLst>
        </pc:spChg>
      </pc:sldChg>
      <pc:sldChg chg="addSp delSp modSp new mod">
        <pc:chgData name="Olle Törnquist" userId="df162418-997c-4abd-9fa7-673592feab1c" providerId="ADAL" clId="{41B5A239-AC74-45DB-8B56-53A2C2CD1AD1}" dt="2024-12-02T16:24:48.126" v="3326" actId="14100"/>
        <pc:sldMkLst>
          <pc:docMk/>
          <pc:sldMk cId="999751615" sldId="275"/>
        </pc:sldMkLst>
        <pc:spChg chg="add del mod">
          <ac:chgData name="Olle Törnquist" userId="df162418-997c-4abd-9fa7-673592feab1c" providerId="ADAL" clId="{41B5A239-AC74-45DB-8B56-53A2C2CD1AD1}" dt="2024-12-02T16:23:40.149" v="3322" actId="20577"/>
          <ac:spMkLst>
            <pc:docMk/>
            <pc:sldMk cId="999751615" sldId="275"/>
            <ac:spMk id="2" creationId="{A075065C-E1FE-6EED-A13F-BD0C3686763B}"/>
          </ac:spMkLst>
        </pc:spChg>
        <pc:spChg chg="mod">
          <ac:chgData name="Olle Törnquist" userId="df162418-997c-4abd-9fa7-673592feab1c" providerId="ADAL" clId="{41B5A239-AC74-45DB-8B56-53A2C2CD1AD1}" dt="2024-12-02T16:24:48.126" v="3326" actId="14100"/>
          <ac:spMkLst>
            <pc:docMk/>
            <pc:sldMk cId="999751615" sldId="275"/>
            <ac:spMk id="3" creationId="{7F1B72FB-DECB-1891-FECC-B690B7152975}"/>
          </ac:spMkLst>
        </pc:spChg>
        <pc:spChg chg="add del mod">
          <ac:chgData name="Olle Törnquist" userId="df162418-997c-4abd-9fa7-673592feab1c" providerId="ADAL" clId="{41B5A239-AC74-45DB-8B56-53A2C2CD1AD1}" dt="2024-12-02T16:14:55.132" v="3207" actId="478"/>
          <ac:spMkLst>
            <pc:docMk/>
            <pc:sldMk cId="999751615" sldId="275"/>
            <ac:spMk id="6" creationId="{A2063532-4071-47AC-AE0B-D63CF40FA404}"/>
          </ac:spMkLst>
        </pc:spChg>
        <pc:spChg chg="add del mod">
          <ac:chgData name="Olle Törnquist" userId="df162418-997c-4abd-9fa7-673592feab1c" providerId="ADAL" clId="{41B5A239-AC74-45DB-8B56-53A2C2CD1AD1}" dt="2024-12-02T16:14:58.322" v="3209" actId="478"/>
          <ac:spMkLst>
            <pc:docMk/>
            <pc:sldMk cId="999751615" sldId="275"/>
            <ac:spMk id="8" creationId="{FF7B81AF-D5B4-A979-EA3E-CC72316305AA}"/>
          </ac:spMkLst>
        </pc:spChg>
      </pc:sldChg>
      <pc:sldChg chg="new del">
        <pc:chgData name="Olle Törnquist" userId="df162418-997c-4abd-9fa7-673592feab1c" providerId="ADAL" clId="{41B5A239-AC74-45DB-8B56-53A2C2CD1AD1}" dt="2024-12-01T10:36:34.339" v="2050" actId="2696"/>
        <pc:sldMkLst>
          <pc:docMk/>
          <pc:sldMk cId="2142116276" sldId="275"/>
        </pc:sldMkLst>
      </pc:sldChg>
      <pc:sldChg chg="modSp new del mod">
        <pc:chgData name="Olle Törnquist" userId="df162418-997c-4abd-9fa7-673592feab1c" providerId="ADAL" clId="{41B5A239-AC74-45DB-8B56-53A2C2CD1AD1}" dt="2024-12-02T17:42:49.224" v="3724" actId="680"/>
        <pc:sldMkLst>
          <pc:docMk/>
          <pc:sldMk cId="2634373506" sldId="276"/>
        </pc:sldMkLst>
        <pc:spChg chg="mod">
          <ac:chgData name="Olle Törnquist" userId="df162418-997c-4abd-9fa7-673592feab1c" providerId="ADAL" clId="{41B5A239-AC74-45DB-8B56-53A2C2CD1AD1}" dt="2024-12-02T17:42:06.720" v="3723"/>
          <ac:spMkLst>
            <pc:docMk/>
            <pc:sldMk cId="2634373506" sldId="276"/>
            <ac:spMk id="3" creationId="{132A2E63-ED5F-3EB1-375C-79489305113C}"/>
          </ac:spMkLst>
        </pc:spChg>
      </pc:sldChg>
      <pc:sldChg chg="delSp modSp new mod">
        <pc:chgData name="Olle Törnquist" userId="df162418-997c-4abd-9fa7-673592feab1c" providerId="ADAL" clId="{41B5A239-AC74-45DB-8B56-53A2C2CD1AD1}" dt="2024-12-02T18:49:52.387" v="4233" actId="113"/>
        <pc:sldMkLst>
          <pc:docMk/>
          <pc:sldMk cId="3203696494" sldId="276"/>
        </pc:sldMkLst>
        <pc:spChg chg="mod">
          <ac:chgData name="Olle Törnquist" userId="df162418-997c-4abd-9fa7-673592feab1c" providerId="ADAL" clId="{41B5A239-AC74-45DB-8B56-53A2C2CD1AD1}" dt="2024-12-02T18:49:52.387" v="4233" actId="113"/>
          <ac:spMkLst>
            <pc:docMk/>
            <pc:sldMk cId="3203696494" sldId="276"/>
            <ac:spMk id="2" creationId="{84CEA378-809B-BD4A-C999-08952A929D76}"/>
          </ac:spMkLst>
        </pc:spChg>
        <pc:spChg chg="del mod">
          <ac:chgData name="Olle Törnquist" userId="df162418-997c-4abd-9fa7-673592feab1c" providerId="ADAL" clId="{41B5A239-AC74-45DB-8B56-53A2C2CD1AD1}" dt="2024-12-02T17:57:57.174" v="3839" actId="21"/>
          <ac:spMkLst>
            <pc:docMk/>
            <pc:sldMk cId="3203696494" sldId="276"/>
            <ac:spMk id="3" creationId="{9DCF89CD-476A-3010-D9B8-61E24F983406}"/>
          </ac:spMkLst>
        </pc:spChg>
      </pc:sldChg>
      <pc:sldChg chg="new del">
        <pc:chgData name="Olle Törnquist" userId="df162418-997c-4abd-9fa7-673592feab1c" providerId="ADAL" clId="{41B5A239-AC74-45DB-8B56-53A2C2CD1AD1}" dt="2024-12-02T16:38:27.855" v="3481" actId="680"/>
        <pc:sldMkLst>
          <pc:docMk/>
          <pc:sldMk cId="3536471464" sldId="276"/>
        </pc:sldMkLst>
      </pc:sldChg>
      <pc:sldChg chg="addSp delSp modSp new mod">
        <pc:chgData name="Olle Törnquist" userId="df162418-997c-4abd-9fa7-673592feab1c" providerId="ADAL" clId="{41B5A239-AC74-45DB-8B56-53A2C2CD1AD1}" dt="2024-12-02T17:53:46.387" v="3800" actId="14100"/>
        <pc:sldMkLst>
          <pc:docMk/>
          <pc:sldMk cId="1641064005" sldId="277"/>
        </pc:sldMkLst>
        <pc:spChg chg="mod">
          <ac:chgData name="Olle Törnquist" userId="df162418-997c-4abd-9fa7-673592feab1c" providerId="ADAL" clId="{41B5A239-AC74-45DB-8B56-53A2C2CD1AD1}" dt="2024-12-02T17:53:32.914" v="3797" actId="122"/>
          <ac:spMkLst>
            <pc:docMk/>
            <pc:sldMk cId="1641064005" sldId="277"/>
            <ac:spMk id="2" creationId="{26653075-D7D1-D417-4F56-4F94DE501353}"/>
          </ac:spMkLst>
        </pc:spChg>
        <pc:spChg chg="del">
          <ac:chgData name="Olle Törnquist" userId="df162418-997c-4abd-9fa7-673592feab1c" providerId="ADAL" clId="{41B5A239-AC74-45DB-8B56-53A2C2CD1AD1}" dt="2024-12-02T17:46:50.884" v="3764"/>
          <ac:spMkLst>
            <pc:docMk/>
            <pc:sldMk cId="1641064005" sldId="277"/>
            <ac:spMk id="3" creationId="{D8B5D295-71C7-47EB-D6E8-D7349A73A7ED}"/>
          </ac:spMkLst>
        </pc:spChg>
        <pc:picChg chg="add mod modCrop">
          <ac:chgData name="Olle Törnquist" userId="df162418-997c-4abd-9fa7-673592feab1c" providerId="ADAL" clId="{41B5A239-AC74-45DB-8B56-53A2C2CD1AD1}" dt="2024-12-02T17:53:46.387" v="3800" actId="14100"/>
          <ac:picMkLst>
            <pc:docMk/>
            <pc:sldMk cId="1641064005" sldId="277"/>
            <ac:picMk id="6" creationId="{B00D4BCC-59E5-0352-BBB7-ADB940AD1656}"/>
          </ac:picMkLst>
        </pc:picChg>
      </pc:sldChg>
      <pc:sldChg chg="addSp delSp modSp new mod">
        <pc:chgData name="Olle Törnquist" userId="df162418-997c-4abd-9fa7-673592feab1c" providerId="ADAL" clId="{41B5A239-AC74-45DB-8B56-53A2C2CD1AD1}" dt="2024-12-02T18:48:40.153" v="4214" actId="20577"/>
        <pc:sldMkLst>
          <pc:docMk/>
          <pc:sldMk cId="3486524287" sldId="278"/>
        </pc:sldMkLst>
        <pc:spChg chg="mod">
          <ac:chgData name="Olle Törnquist" userId="df162418-997c-4abd-9fa7-673592feab1c" providerId="ADAL" clId="{41B5A239-AC74-45DB-8B56-53A2C2CD1AD1}" dt="2024-12-02T18:48:40.153" v="4214" actId="20577"/>
          <ac:spMkLst>
            <pc:docMk/>
            <pc:sldMk cId="3486524287" sldId="278"/>
            <ac:spMk id="2" creationId="{5DEA9E95-16A8-2ABD-D87A-33D8644D6C61}"/>
          </ac:spMkLst>
        </pc:spChg>
        <pc:spChg chg="del">
          <ac:chgData name="Olle Törnquist" userId="df162418-997c-4abd-9fa7-673592feab1c" providerId="ADAL" clId="{41B5A239-AC74-45DB-8B56-53A2C2CD1AD1}" dt="2024-12-02T17:56:45.754" v="3828"/>
          <ac:spMkLst>
            <pc:docMk/>
            <pc:sldMk cId="3486524287" sldId="278"/>
            <ac:spMk id="3" creationId="{1B1EC4C3-8111-E8FA-4762-F19F8629CA2C}"/>
          </ac:spMkLst>
        </pc:spChg>
        <pc:picChg chg="add mod modCrop">
          <ac:chgData name="Olle Törnquist" userId="df162418-997c-4abd-9fa7-673592feab1c" providerId="ADAL" clId="{41B5A239-AC74-45DB-8B56-53A2C2CD1AD1}" dt="2024-12-02T17:57:38.703" v="3838" actId="14100"/>
          <ac:picMkLst>
            <pc:docMk/>
            <pc:sldMk cId="3486524287" sldId="278"/>
            <ac:picMk id="6" creationId="{97B78841-9DC9-3E41-BE91-1FF104E7BC33}"/>
          </ac:picMkLst>
        </pc:picChg>
      </pc:sldChg>
      <pc:sldChg chg="new del">
        <pc:chgData name="Olle Törnquist" userId="df162418-997c-4abd-9fa7-673592feab1c" providerId="ADAL" clId="{41B5A239-AC74-45DB-8B56-53A2C2CD1AD1}" dt="2024-12-02T17:54:57.164" v="3811" actId="680"/>
        <pc:sldMkLst>
          <pc:docMk/>
          <pc:sldMk cId="3941667766" sldId="278"/>
        </pc:sldMkLst>
      </pc:sldChg>
    </pc:docChg>
  </pc:docChgLst>
  <pc:docChgLst>
    <pc:chgData name="Olle Törnquist" userId="df162418-997c-4abd-9fa7-673592feab1c" providerId="ADAL" clId="{90417624-F055-41AF-9D93-E9D44F644619}"/>
    <pc:docChg chg="undo custSel addSld delSld modSld sldOrd">
      <pc:chgData name="Olle Törnquist" userId="df162418-997c-4abd-9fa7-673592feab1c" providerId="ADAL" clId="{90417624-F055-41AF-9D93-E9D44F644619}" dt="2024-10-13T11:02:27.620" v="22885" actId="27636"/>
      <pc:docMkLst>
        <pc:docMk/>
      </pc:docMkLst>
      <pc:sldChg chg="modSp mod">
        <pc:chgData name="Olle Törnquist" userId="df162418-997c-4abd-9fa7-673592feab1c" providerId="ADAL" clId="{90417624-F055-41AF-9D93-E9D44F644619}" dt="2024-10-13T08:31:34.817" v="18988" actId="20577"/>
        <pc:sldMkLst>
          <pc:docMk/>
          <pc:sldMk cId="3372943875" sldId="256"/>
        </pc:sldMkLst>
        <pc:spChg chg="mod">
          <ac:chgData name="Olle Törnquist" userId="df162418-997c-4abd-9fa7-673592feab1c" providerId="ADAL" clId="{90417624-F055-41AF-9D93-E9D44F644619}" dt="2024-10-13T08:31:34.817" v="18988" actId="20577"/>
          <ac:spMkLst>
            <pc:docMk/>
            <pc:sldMk cId="3372943875" sldId="256"/>
            <ac:spMk id="2" creationId="{AE8A525E-5C3A-DB72-128D-A01DEC7E30A3}"/>
          </ac:spMkLst>
        </pc:spChg>
        <pc:spChg chg="mod">
          <ac:chgData name="Olle Törnquist" userId="df162418-997c-4abd-9fa7-673592feab1c" providerId="ADAL" clId="{90417624-F055-41AF-9D93-E9D44F644619}" dt="2024-10-12T16:07:03.986" v="17257" actId="20577"/>
          <ac:spMkLst>
            <pc:docMk/>
            <pc:sldMk cId="3372943875" sldId="256"/>
            <ac:spMk id="3" creationId="{EF31E449-0A0B-9C39-301F-9EDFC6DBF837}"/>
          </ac:spMkLst>
        </pc:spChg>
      </pc:sldChg>
      <pc:sldChg chg="modSp new mod">
        <pc:chgData name="Olle Törnquist" userId="df162418-997c-4abd-9fa7-673592feab1c" providerId="ADAL" clId="{90417624-F055-41AF-9D93-E9D44F644619}" dt="2024-10-13T10:27:30.317" v="22064" actId="20577"/>
        <pc:sldMkLst>
          <pc:docMk/>
          <pc:sldMk cId="448391739" sldId="257"/>
        </pc:sldMkLst>
        <pc:spChg chg="mod">
          <ac:chgData name="Olle Törnquist" userId="df162418-997c-4abd-9fa7-673592feab1c" providerId="ADAL" clId="{90417624-F055-41AF-9D93-E9D44F644619}" dt="2024-10-13T08:24:31.610" v="18771" actId="20577"/>
          <ac:spMkLst>
            <pc:docMk/>
            <pc:sldMk cId="448391739" sldId="257"/>
            <ac:spMk id="2" creationId="{920D34AE-9859-F939-4C41-2942DE049493}"/>
          </ac:spMkLst>
        </pc:spChg>
        <pc:spChg chg="mod">
          <ac:chgData name="Olle Törnquist" userId="df162418-997c-4abd-9fa7-673592feab1c" providerId="ADAL" clId="{90417624-F055-41AF-9D93-E9D44F644619}" dt="2024-10-13T10:27:30.317" v="22064" actId="20577"/>
          <ac:spMkLst>
            <pc:docMk/>
            <pc:sldMk cId="448391739" sldId="257"/>
            <ac:spMk id="3" creationId="{045512C0-66E8-98EA-2CB4-530EBBA61E48}"/>
          </ac:spMkLst>
        </pc:spChg>
      </pc:sldChg>
      <pc:sldChg chg="delSp modSp new mod">
        <pc:chgData name="Olle Törnquist" userId="df162418-997c-4abd-9fa7-673592feab1c" providerId="ADAL" clId="{90417624-F055-41AF-9D93-E9D44F644619}" dt="2024-10-13T10:29:51.886" v="22129" actId="20577"/>
        <pc:sldMkLst>
          <pc:docMk/>
          <pc:sldMk cId="3533675816" sldId="258"/>
        </pc:sldMkLst>
        <pc:spChg chg="del">
          <ac:chgData name="Olle Törnquist" userId="df162418-997c-4abd-9fa7-673592feab1c" providerId="ADAL" clId="{90417624-F055-41AF-9D93-E9D44F644619}" dt="2024-10-11T11:36:01.094" v="1408" actId="21"/>
          <ac:spMkLst>
            <pc:docMk/>
            <pc:sldMk cId="3533675816" sldId="258"/>
            <ac:spMk id="2" creationId="{342A8B73-D3BE-32F3-F908-89FF0CFBBE55}"/>
          </ac:spMkLst>
        </pc:spChg>
        <pc:spChg chg="mod">
          <ac:chgData name="Olle Törnquist" userId="df162418-997c-4abd-9fa7-673592feab1c" providerId="ADAL" clId="{90417624-F055-41AF-9D93-E9D44F644619}" dt="2024-10-13T10:29:51.886" v="22129" actId="20577"/>
          <ac:spMkLst>
            <pc:docMk/>
            <pc:sldMk cId="3533675816" sldId="258"/>
            <ac:spMk id="3" creationId="{F6521B30-ADC7-F04B-31C2-FB3BDEDB9EB5}"/>
          </ac:spMkLst>
        </pc:spChg>
      </pc:sldChg>
      <pc:sldChg chg="modSp new mod">
        <pc:chgData name="Olle Törnquist" userId="df162418-997c-4abd-9fa7-673592feab1c" providerId="ADAL" clId="{90417624-F055-41AF-9D93-E9D44F644619}" dt="2024-10-13T09:21:52.304" v="20323" actId="20577"/>
        <pc:sldMkLst>
          <pc:docMk/>
          <pc:sldMk cId="322415222" sldId="259"/>
        </pc:sldMkLst>
        <pc:spChg chg="mod">
          <ac:chgData name="Olle Törnquist" userId="df162418-997c-4abd-9fa7-673592feab1c" providerId="ADAL" clId="{90417624-F055-41AF-9D93-E9D44F644619}" dt="2024-10-13T09:21:52.304" v="20323" actId="20577"/>
          <ac:spMkLst>
            <pc:docMk/>
            <pc:sldMk cId="322415222" sldId="259"/>
            <ac:spMk id="2" creationId="{279ECDD5-DEA6-BBB8-2C23-7DA69F85F260}"/>
          </ac:spMkLst>
        </pc:spChg>
        <pc:spChg chg="mod">
          <ac:chgData name="Olle Törnquist" userId="df162418-997c-4abd-9fa7-673592feab1c" providerId="ADAL" clId="{90417624-F055-41AF-9D93-E9D44F644619}" dt="2024-10-12T09:10:54.322" v="7505" actId="20577"/>
          <ac:spMkLst>
            <pc:docMk/>
            <pc:sldMk cId="322415222" sldId="259"/>
            <ac:spMk id="3" creationId="{9C3BF58C-B856-7F0D-8444-BAE352D4D911}"/>
          </ac:spMkLst>
        </pc:spChg>
      </pc:sldChg>
      <pc:sldChg chg="modSp new mod ord">
        <pc:chgData name="Olle Törnquist" userId="df162418-997c-4abd-9fa7-673592feab1c" providerId="ADAL" clId="{90417624-F055-41AF-9D93-E9D44F644619}" dt="2024-10-13T10:31:05.764" v="22132" actId="20577"/>
        <pc:sldMkLst>
          <pc:docMk/>
          <pc:sldMk cId="2782166038" sldId="260"/>
        </pc:sldMkLst>
        <pc:spChg chg="mod">
          <ac:chgData name="Olle Törnquist" userId="df162418-997c-4abd-9fa7-673592feab1c" providerId="ADAL" clId="{90417624-F055-41AF-9D93-E9D44F644619}" dt="2024-10-13T10:31:05.764" v="22132" actId="20577"/>
          <ac:spMkLst>
            <pc:docMk/>
            <pc:sldMk cId="2782166038" sldId="260"/>
            <ac:spMk id="2" creationId="{8C2BCB38-CF93-9B2D-82ED-138555DEFF86}"/>
          </ac:spMkLst>
        </pc:spChg>
        <pc:spChg chg="mod">
          <ac:chgData name="Olle Törnquist" userId="df162418-997c-4abd-9fa7-673592feab1c" providerId="ADAL" clId="{90417624-F055-41AF-9D93-E9D44F644619}" dt="2024-10-13T09:23:09.392" v="20325" actId="20577"/>
          <ac:spMkLst>
            <pc:docMk/>
            <pc:sldMk cId="2782166038" sldId="260"/>
            <ac:spMk id="3" creationId="{205B34B0-09D4-0B7F-F2A3-DE14E5C97E60}"/>
          </ac:spMkLst>
        </pc:spChg>
      </pc:sldChg>
      <pc:sldChg chg="modSp new mod">
        <pc:chgData name="Olle Törnquist" userId="df162418-997c-4abd-9fa7-673592feab1c" providerId="ADAL" clId="{90417624-F055-41AF-9D93-E9D44F644619}" dt="2024-10-13T10:34:19.146" v="22212" actId="20577"/>
        <pc:sldMkLst>
          <pc:docMk/>
          <pc:sldMk cId="708212437" sldId="261"/>
        </pc:sldMkLst>
        <pc:spChg chg="mod">
          <ac:chgData name="Olle Törnquist" userId="df162418-997c-4abd-9fa7-673592feab1c" providerId="ADAL" clId="{90417624-F055-41AF-9D93-E9D44F644619}" dt="2024-10-13T10:34:19.146" v="22212" actId="20577"/>
          <ac:spMkLst>
            <pc:docMk/>
            <pc:sldMk cId="708212437" sldId="261"/>
            <ac:spMk id="2" creationId="{A949C50A-A18E-F1DE-7EA5-F83062F16565}"/>
          </ac:spMkLst>
        </pc:spChg>
        <pc:spChg chg="mod">
          <ac:chgData name="Olle Törnquist" userId="df162418-997c-4abd-9fa7-673592feab1c" providerId="ADAL" clId="{90417624-F055-41AF-9D93-E9D44F644619}" dt="2024-10-13T10:33:32.394" v="22195" actId="20577"/>
          <ac:spMkLst>
            <pc:docMk/>
            <pc:sldMk cId="708212437" sldId="261"/>
            <ac:spMk id="3" creationId="{D68C2EC1-5516-1F74-9B6C-1EE07B20971D}"/>
          </ac:spMkLst>
        </pc:spChg>
      </pc:sldChg>
      <pc:sldChg chg="addSp delSp modSp new del mod">
        <pc:chgData name="Olle Törnquist" userId="df162418-997c-4abd-9fa7-673592feab1c" providerId="ADAL" clId="{90417624-F055-41AF-9D93-E9D44F644619}" dt="2024-10-12T09:59:34.802" v="9619" actId="2696"/>
        <pc:sldMkLst>
          <pc:docMk/>
          <pc:sldMk cId="129581513" sldId="262"/>
        </pc:sldMkLst>
        <pc:spChg chg="add del mod">
          <ac:chgData name="Olle Törnquist" userId="df162418-997c-4abd-9fa7-673592feab1c" providerId="ADAL" clId="{90417624-F055-41AF-9D93-E9D44F644619}" dt="2024-10-12T09:28:39.963" v="8240" actId="21"/>
          <ac:spMkLst>
            <pc:docMk/>
            <pc:sldMk cId="129581513" sldId="262"/>
            <ac:spMk id="2" creationId="{9D582AA0-8F67-9729-2BC6-4BB929BAC72B}"/>
          </ac:spMkLst>
        </pc:spChg>
        <pc:spChg chg="add del mod">
          <ac:chgData name="Olle Törnquist" userId="df162418-997c-4abd-9fa7-673592feab1c" providerId="ADAL" clId="{90417624-F055-41AF-9D93-E9D44F644619}" dt="2024-10-12T09:55:31.025" v="9541" actId="27636"/>
          <ac:spMkLst>
            <pc:docMk/>
            <pc:sldMk cId="129581513" sldId="262"/>
            <ac:spMk id="3" creationId="{7C2FBE3B-47B5-BC8B-695E-CC9A767E0D56}"/>
          </ac:spMkLst>
        </pc:spChg>
        <pc:spChg chg="add mod">
          <ac:chgData name="Olle Törnquist" userId="df162418-997c-4abd-9fa7-673592feab1c" providerId="ADAL" clId="{90417624-F055-41AF-9D93-E9D44F644619}" dt="2024-10-12T09:28:27.207" v="8233"/>
          <ac:spMkLst>
            <pc:docMk/>
            <pc:sldMk cId="129581513" sldId="262"/>
            <ac:spMk id="4" creationId="{9D582AA0-8F67-9729-2BC6-4BB929BAC72B}"/>
          </ac:spMkLst>
        </pc:spChg>
      </pc:sldChg>
      <pc:sldChg chg="modSp new mod ord">
        <pc:chgData name="Olle Törnquist" userId="df162418-997c-4abd-9fa7-673592feab1c" providerId="ADAL" clId="{90417624-F055-41AF-9D93-E9D44F644619}" dt="2024-10-13T10:46:32.646" v="22463" actId="255"/>
        <pc:sldMkLst>
          <pc:docMk/>
          <pc:sldMk cId="491179342" sldId="263"/>
        </pc:sldMkLst>
        <pc:spChg chg="mod">
          <ac:chgData name="Olle Törnquist" userId="df162418-997c-4abd-9fa7-673592feab1c" providerId="ADAL" clId="{90417624-F055-41AF-9D93-E9D44F644619}" dt="2024-10-13T10:45:44.350" v="22459" actId="14100"/>
          <ac:spMkLst>
            <pc:docMk/>
            <pc:sldMk cId="491179342" sldId="263"/>
            <ac:spMk id="2" creationId="{856C4F2A-49F3-7AB5-FDAD-14D1D4184491}"/>
          </ac:spMkLst>
        </pc:spChg>
        <pc:spChg chg="mod">
          <ac:chgData name="Olle Törnquist" userId="df162418-997c-4abd-9fa7-673592feab1c" providerId="ADAL" clId="{90417624-F055-41AF-9D93-E9D44F644619}" dt="2024-10-13T10:46:32.646" v="22463" actId="255"/>
          <ac:spMkLst>
            <pc:docMk/>
            <pc:sldMk cId="491179342" sldId="263"/>
            <ac:spMk id="3" creationId="{EF780B27-4EE3-C2EE-018C-F957D155B537}"/>
          </ac:spMkLst>
        </pc:spChg>
      </pc:sldChg>
      <pc:sldChg chg="modSp new mod">
        <pc:chgData name="Olle Törnquist" userId="df162418-997c-4abd-9fa7-673592feab1c" providerId="ADAL" clId="{90417624-F055-41AF-9D93-E9D44F644619}" dt="2024-10-13T10:51:45.797" v="22586" actId="20577"/>
        <pc:sldMkLst>
          <pc:docMk/>
          <pc:sldMk cId="1360648569" sldId="264"/>
        </pc:sldMkLst>
        <pc:spChg chg="mod">
          <ac:chgData name="Olle Törnquist" userId="df162418-997c-4abd-9fa7-673592feab1c" providerId="ADAL" clId="{90417624-F055-41AF-9D93-E9D44F644619}" dt="2024-10-13T09:34:07.640" v="20539" actId="20577"/>
          <ac:spMkLst>
            <pc:docMk/>
            <pc:sldMk cId="1360648569" sldId="264"/>
            <ac:spMk id="2" creationId="{940E7F9A-BFF2-BEAA-391E-A30456B91AE7}"/>
          </ac:spMkLst>
        </pc:spChg>
        <pc:spChg chg="mod">
          <ac:chgData name="Olle Törnquist" userId="df162418-997c-4abd-9fa7-673592feab1c" providerId="ADAL" clId="{90417624-F055-41AF-9D93-E9D44F644619}" dt="2024-10-13T10:51:45.797" v="22586" actId="20577"/>
          <ac:spMkLst>
            <pc:docMk/>
            <pc:sldMk cId="1360648569" sldId="264"/>
            <ac:spMk id="3" creationId="{00D99472-6436-FA62-ECC9-BDE37F774ABE}"/>
          </ac:spMkLst>
        </pc:spChg>
      </pc:sldChg>
      <pc:sldChg chg="modSp new mod">
        <pc:chgData name="Olle Törnquist" userId="df162418-997c-4abd-9fa7-673592feab1c" providerId="ADAL" clId="{90417624-F055-41AF-9D93-E9D44F644619}" dt="2024-10-13T10:53:34.901" v="22630" actId="20577"/>
        <pc:sldMkLst>
          <pc:docMk/>
          <pc:sldMk cId="185683552" sldId="265"/>
        </pc:sldMkLst>
        <pc:spChg chg="mod">
          <ac:chgData name="Olle Törnquist" userId="df162418-997c-4abd-9fa7-673592feab1c" providerId="ADAL" clId="{90417624-F055-41AF-9D93-E9D44F644619}" dt="2024-10-13T09:44:51.136" v="20908" actId="27636"/>
          <ac:spMkLst>
            <pc:docMk/>
            <pc:sldMk cId="185683552" sldId="265"/>
            <ac:spMk id="2" creationId="{AE69E3C7-660F-868D-D5B2-E36505A56A2E}"/>
          </ac:spMkLst>
        </pc:spChg>
        <pc:spChg chg="mod">
          <ac:chgData name="Olle Törnquist" userId="df162418-997c-4abd-9fa7-673592feab1c" providerId="ADAL" clId="{90417624-F055-41AF-9D93-E9D44F644619}" dt="2024-10-13T10:53:34.901" v="22630" actId="20577"/>
          <ac:spMkLst>
            <pc:docMk/>
            <pc:sldMk cId="185683552" sldId="265"/>
            <ac:spMk id="3" creationId="{C1F8D697-3965-15A7-9EAC-3226ABEF4C58}"/>
          </ac:spMkLst>
        </pc:spChg>
      </pc:sldChg>
      <pc:sldChg chg="modSp new mod">
        <pc:chgData name="Olle Törnquist" userId="df162418-997c-4abd-9fa7-673592feab1c" providerId="ADAL" clId="{90417624-F055-41AF-9D93-E9D44F644619}" dt="2024-10-13T10:59:43.147" v="22782" actId="948"/>
        <pc:sldMkLst>
          <pc:docMk/>
          <pc:sldMk cId="1352839206" sldId="266"/>
        </pc:sldMkLst>
        <pc:spChg chg="mod">
          <ac:chgData name="Olle Törnquist" userId="df162418-997c-4abd-9fa7-673592feab1c" providerId="ADAL" clId="{90417624-F055-41AF-9D93-E9D44F644619}" dt="2024-10-13T09:45:50.202" v="20920" actId="20577"/>
          <ac:spMkLst>
            <pc:docMk/>
            <pc:sldMk cId="1352839206" sldId="266"/>
            <ac:spMk id="2" creationId="{A4D4F06C-1155-C7DB-E473-137CB278CB15}"/>
          </ac:spMkLst>
        </pc:spChg>
        <pc:spChg chg="mod">
          <ac:chgData name="Olle Törnquist" userId="df162418-997c-4abd-9fa7-673592feab1c" providerId="ADAL" clId="{90417624-F055-41AF-9D93-E9D44F644619}" dt="2024-10-13T10:59:43.147" v="22782" actId="948"/>
          <ac:spMkLst>
            <pc:docMk/>
            <pc:sldMk cId="1352839206" sldId="266"/>
            <ac:spMk id="3" creationId="{195BCC9B-B8EB-3D88-C46B-1376C45C6FA8}"/>
          </ac:spMkLst>
        </pc:spChg>
      </pc:sldChg>
      <pc:sldChg chg="addSp delSp modSp new mod">
        <pc:chgData name="Olle Törnquist" userId="df162418-997c-4abd-9fa7-673592feab1c" providerId="ADAL" clId="{90417624-F055-41AF-9D93-E9D44F644619}" dt="2024-10-13T11:02:27.620" v="22885" actId="27636"/>
        <pc:sldMkLst>
          <pc:docMk/>
          <pc:sldMk cId="2610434098" sldId="267"/>
        </pc:sldMkLst>
        <pc:spChg chg="add del mod">
          <ac:chgData name="Olle Törnquist" userId="df162418-997c-4abd-9fa7-673592feab1c" providerId="ADAL" clId="{90417624-F055-41AF-9D93-E9D44F644619}" dt="2024-10-12T15:22:21.935" v="15400" actId="21"/>
          <ac:spMkLst>
            <pc:docMk/>
            <pc:sldMk cId="2610434098" sldId="267"/>
            <ac:spMk id="2" creationId="{7C52CB4E-6B03-FDB0-2D86-FDBB5B681D43}"/>
          </ac:spMkLst>
        </pc:spChg>
        <pc:spChg chg="add del mod">
          <ac:chgData name="Olle Törnquist" userId="df162418-997c-4abd-9fa7-673592feab1c" providerId="ADAL" clId="{90417624-F055-41AF-9D93-E9D44F644619}" dt="2024-10-13T11:02:27.620" v="22885" actId="27636"/>
          <ac:spMkLst>
            <pc:docMk/>
            <pc:sldMk cId="2610434098" sldId="267"/>
            <ac:spMk id="3" creationId="{60DD85A2-50E6-5E4E-8C1F-FE997A122D2A}"/>
          </ac:spMkLst>
        </pc:spChg>
        <pc:spChg chg="add del mod">
          <ac:chgData name="Olle Törnquist" userId="df162418-997c-4abd-9fa7-673592feab1c" providerId="ADAL" clId="{90417624-F055-41AF-9D93-E9D44F644619}" dt="2024-10-12T15:22:04.990" v="15395" actId="21"/>
          <ac:spMkLst>
            <pc:docMk/>
            <pc:sldMk cId="2610434098" sldId="267"/>
            <ac:spMk id="5" creationId="{CDCED9EE-E10A-5777-6C60-5B968332E0EA}"/>
          </ac:spMkLst>
        </pc:spChg>
        <pc:spChg chg="add mod">
          <ac:chgData name="Olle Törnquist" userId="df162418-997c-4abd-9fa7-673592feab1c" providerId="ADAL" clId="{90417624-F055-41AF-9D93-E9D44F644619}" dt="2024-10-12T15:22:04.618" v="15394"/>
          <ac:spMkLst>
            <pc:docMk/>
            <pc:sldMk cId="2610434098" sldId="267"/>
            <ac:spMk id="6" creationId="{7C52CB4E-6B03-FDB0-2D86-FDBB5B681D43}"/>
          </ac:spMkLst>
        </pc:spChg>
        <pc:spChg chg="add del mod">
          <ac:chgData name="Olle Törnquist" userId="df162418-997c-4abd-9fa7-673592feab1c" providerId="ADAL" clId="{90417624-F055-41AF-9D93-E9D44F644619}" dt="2024-10-12T15:22:27.881" v="15401" actId="21"/>
          <ac:spMkLst>
            <pc:docMk/>
            <pc:sldMk cId="2610434098" sldId="267"/>
            <ac:spMk id="8" creationId="{404C3ACE-7CC9-5E16-A631-AEBF39626B9D}"/>
          </ac:spMkLst>
        </pc:spChg>
      </pc:sldChg>
      <pc:sldChg chg="modSp new mod">
        <pc:chgData name="Olle Törnquist" userId="df162418-997c-4abd-9fa7-673592feab1c" providerId="ADAL" clId="{90417624-F055-41AF-9D93-E9D44F644619}" dt="2024-10-13T10:26:30.513" v="22054" actId="948"/>
        <pc:sldMkLst>
          <pc:docMk/>
          <pc:sldMk cId="3752212986" sldId="268"/>
        </pc:sldMkLst>
        <pc:spChg chg="mod">
          <ac:chgData name="Olle Törnquist" userId="df162418-997c-4abd-9fa7-673592feab1c" providerId="ADAL" clId="{90417624-F055-41AF-9D93-E9D44F644619}" dt="2024-10-13T09:56:16.225" v="21253" actId="20577"/>
          <ac:spMkLst>
            <pc:docMk/>
            <pc:sldMk cId="3752212986" sldId="268"/>
            <ac:spMk id="2" creationId="{0A7126D8-ADB0-C51C-F8FC-2C994034D00C}"/>
          </ac:spMkLst>
        </pc:spChg>
        <pc:spChg chg="mod">
          <ac:chgData name="Olle Törnquist" userId="df162418-997c-4abd-9fa7-673592feab1c" providerId="ADAL" clId="{90417624-F055-41AF-9D93-E9D44F644619}" dt="2024-10-13T10:26:30.513" v="22054" actId="948"/>
          <ac:spMkLst>
            <pc:docMk/>
            <pc:sldMk cId="3752212986" sldId="268"/>
            <ac:spMk id="3" creationId="{AB3552F0-8594-E246-2681-785540567449}"/>
          </ac:spMkLst>
        </pc:spChg>
      </pc:sldChg>
      <pc:sldChg chg="delSp modSp new mod">
        <pc:chgData name="Olle Törnquist" userId="df162418-997c-4abd-9fa7-673592feab1c" providerId="ADAL" clId="{90417624-F055-41AF-9D93-E9D44F644619}" dt="2024-10-13T10:25:20.151" v="22050" actId="20577"/>
        <pc:sldMkLst>
          <pc:docMk/>
          <pc:sldMk cId="3250061216" sldId="269"/>
        </pc:sldMkLst>
        <pc:spChg chg="del mod">
          <ac:chgData name="Olle Törnquist" userId="df162418-997c-4abd-9fa7-673592feab1c" providerId="ADAL" clId="{90417624-F055-41AF-9D93-E9D44F644619}" dt="2024-10-12T15:57:25.823" v="16910" actId="21"/>
          <ac:spMkLst>
            <pc:docMk/>
            <pc:sldMk cId="3250061216" sldId="269"/>
            <ac:spMk id="2" creationId="{2F13C7DC-322C-3C28-9EA9-84D95F4E5D21}"/>
          </ac:spMkLst>
        </pc:spChg>
        <pc:spChg chg="mod">
          <ac:chgData name="Olle Törnquist" userId="df162418-997c-4abd-9fa7-673592feab1c" providerId="ADAL" clId="{90417624-F055-41AF-9D93-E9D44F644619}" dt="2024-10-13T10:25:20.151" v="22050" actId="20577"/>
          <ac:spMkLst>
            <pc:docMk/>
            <pc:sldMk cId="3250061216" sldId="269"/>
            <ac:spMk id="3" creationId="{98861CEC-4E94-401D-CEBA-97E8EC4C51C9}"/>
          </ac:spMkLst>
        </pc:spChg>
      </pc:sldChg>
    </pc:docChg>
  </pc:docChgLst>
  <pc:docChgLst>
    <pc:chgData name="Olle Törnquist" userId="df162418-997c-4abd-9fa7-673592feab1c" providerId="ADAL" clId="{8B3B7957-C26A-4E43-BB0A-BED8C191B722}"/>
    <pc:docChg chg="undo custSel modSld">
      <pc:chgData name="Olle Törnquist" userId="df162418-997c-4abd-9fa7-673592feab1c" providerId="ADAL" clId="{8B3B7957-C26A-4E43-BB0A-BED8C191B722}" dt="2024-12-03T10:59:56.838" v="903" actId="20577"/>
      <pc:docMkLst>
        <pc:docMk/>
      </pc:docMkLst>
      <pc:sldChg chg="modSp mod">
        <pc:chgData name="Olle Törnquist" userId="df162418-997c-4abd-9fa7-673592feab1c" providerId="ADAL" clId="{8B3B7957-C26A-4E43-BB0A-BED8C191B722}" dt="2024-12-03T10:17:24.741" v="301" actId="20577"/>
        <pc:sldMkLst>
          <pc:docMk/>
          <pc:sldMk cId="448391739" sldId="257"/>
        </pc:sldMkLst>
        <pc:spChg chg="mod">
          <ac:chgData name="Olle Törnquist" userId="df162418-997c-4abd-9fa7-673592feab1c" providerId="ADAL" clId="{8B3B7957-C26A-4E43-BB0A-BED8C191B722}" dt="2024-12-03T10:17:24.741" v="301" actId="20577"/>
          <ac:spMkLst>
            <pc:docMk/>
            <pc:sldMk cId="448391739" sldId="257"/>
            <ac:spMk id="3" creationId="{045512C0-66E8-98EA-2CB4-530EBBA61E48}"/>
          </ac:spMkLst>
        </pc:spChg>
      </pc:sldChg>
      <pc:sldChg chg="modSp mod">
        <pc:chgData name="Olle Törnquist" userId="df162418-997c-4abd-9fa7-673592feab1c" providerId="ADAL" clId="{8B3B7957-C26A-4E43-BB0A-BED8C191B722}" dt="2024-12-03T10:24:27.327" v="364" actId="27636"/>
        <pc:sldMkLst>
          <pc:docMk/>
          <pc:sldMk cId="708212437" sldId="261"/>
        </pc:sldMkLst>
        <pc:spChg chg="mod">
          <ac:chgData name="Olle Törnquist" userId="df162418-997c-4abd-9fa7-673592feab1c" providerId="ADAL" clId="{8B3B7957-C26A-4E43-BB0A-BED8C191B722}" dt="2024-12-03T10:24:27.327" v="364" actId="27636"/>
          <ac:spMkLst>
            <pc:docMk/>
            <pc:sldMk cId="708212437" sldId="261"/>
            <ac:spMk id="3" creationId="{D68C2EC1-5516-1F74-9B6C-1EE07B20971D}"/>
          </ac:spMkLst>
        </pc:spChg>
      </pc:sldChg>
      <pc:sldChg chg="modSp mod">
        <pc:chgData name="Olle Törnquist" userId="df162418-997c-4abd-9fa7-673592feab1c" providerId="ADAL" clId="{8B3B7957-C26A-4E43-BB0A-BED8C191B722}" dt="2024-12-03T10:29:29.017" v="448" actId="20577"/>
        <pc:sldMkLst>
          <pc:docMk/>
          <pc:sldMk cId="491179342" sldId="263"/>
        </pc:sldMkLst>
        <pc:spChg chg="mod">
          <ac:chgData name="Olle Törnquist" userId="df162418-997c-4abd-9fa7-673592feab1c" providerId="ADAL" clId="{8B3B7957-C26A-4E43-BB0A-BED8C191B722}" dt="2024-12-03T10:25:09.101" v="383" actId="20577"/>
          <ac:spMkLst>
            <pc:docMk/>
            <pc:sldMk cId="491179342" sldId="263"/>
            <ac:spMk id="2" creationId="{856C4F2A-49F3-7AB5-FDAD-14D1D4184491}"/>
          </ac:spMkLst>
        </pc:spChg>
        <pc:spChg chg="mod">
          <ac:chgData name="Olle Törnquist" userId="df162418-997c-4abd-9fa7-673592feab1c" providerId="ADAL" clId="{8B3B7957-C26A-4E43-BB0A-BED8C191B722}" dt="2024-12-03T10:29:29.017" v="448" actId="20577"/>
          <ac:spMkLst>
            <pc:docMk/>
            <pc:sldMk cId="491179342" sldId="263"/>
            <ac:spMk id="3" creationId="{EF780B27-4EE3-C2EE-018C-F957D155B537}"/>
          </ac:spMkLst>
        </pc:spChg>
      </pc:sldChg>
      <pc:sldChg chg="modSp mod">
        <pc:chgData name="Olle Törnquist" userId="df162418-997c-4abd-9fa7-673592feab1c" providerId="ADAL" clId="{8B3B7957-C26A-4E43-BB0A-BED8C191B722}" dt="2024-12-03T10:33:32.837" v="480" actId="255"/>
        <pc:sldMkLst>
          <pc:docMk/>
          <pc:sldMk cId="1360648569" sldId="264"/>
        </pc:sldMkLst>
        <pc:spChg chg="mod">
          <ac:chgData name="Olle Törnquist" userId="df162418-997c-4abd-9fa7-673592feab1c" providerId="ADAL" clId="{8B3B7957-C26A-4E43-BB0A-BED8C191B722}" dt="2024-12-03T10:33:32.837" v="480" actId="255"/>
          <ac:spMkLst>
            <pc:docMk/>
            <pc:sldMk cId="1360648569" sldId="264"/>
            <ac:spMk id="2" creationId="{940E7F9A-BFF2-BEAA-391E-A30456B91AE7}"/>
          </ac:spMkLst>
        </pc:spChg>
        <pc:spChg chg="mod">
          <ac:chgData name="Olle Törnquist" userId="df162418-997c-4abd-9fa7-673592feab1c" providerId="ADAL" clId="{8B3B7957-C26A-4E43-BB0A-BED8C191B722}" dt="2024-12-03T10:33:21.606" v="479" actId="20577"/>
          <ac:spMkLst>
            <pc:docMk/>
            <pc:sldMk cId="1360648569" sldId="264"/>
            <ac:spMk id="3" creationId="{00D99472-6436-FA62-ECC9-BDE37F774ABE}"/>
          </ac:spMkLst>
        </pc:spChg>
      </pc:sldChg>
      <pc:sldChg chg="modSp mod">
        <pc:chgData name="Olle Törnquist" userId="df162418-997c-4abd-9fa7-673592feab1c" providerId="ADAL" clId="{8B3B7957-C26A-4E43-BB0A-BED8C191B722}" dt="2024-12-03T10:37:08.122" v="507" actId="20577"/>
        <pc:sldMkLst>
          <pc:docMk/>
          <pc:sldMk cId="185683552" sldId="265"/>
        </pc:sldMkLst>
        <pc:spChg chg="mod">
          <ac:chgData name="Olle Törnquist" userId="df162418-997c-4abd-9fa7-673592feab1c" providerId="ADAL" clId="{8B3B7957-C26A-4E43-BB0A-BED8C191B722}" dt="2024-12-03T10:37:08.122" v="507" actId="20577"/>
          <ac:spMkLst>
            <pc:docMk/>
            <pc:sldMk cId="185683552" sldId="265"/>
            <ac:spMk id="3" creationId="{C1F8D697-3965-15A7-9EAC-3226ABEF4C58}"/>
          </ac:spMkLst>
        </pc:spChg>
      </pc:sldChg>
      <pc:sldChg chg="modSp mod">
        <pc:chgData name="Olle Törnquist" userId="df162418-997c-4abd-9fa7-673592feab1c" providerId="ADAL" clId="{8B3B7957-C26A-4E43-BB0A-BED8C191B722}" dt="2024-12-03T10:40:04.635" v="532" actId="113"/>
        <pc:sldMkLst>
          <pc:docMk/>
          <pc:sldMk cId="1352839206" sldId="266"/>
        </pc:sldMkLst>
        <pc:spChg chg="mod">
          <ac:chgData name="Olle Törnquist" userId="df162418-997c-4abd-9fa7-673592feab1c" providerId="ADAL" clId="{8B3B7957-C26A-4E43-BB0A-BED8C191B722}" dt="2024-12-03T10:37:34.814" v="509" actId="20577"/>
          <ac:spMkLst>
            <pc:docMk/>
            <pc:sldMk cId="1352839206" sldId="266"/>
            <ac:spMk id="2" creationId="{A4D4F06C-1155-C7DB-E473-137CB278CB15}"/>
          </ac:spMkLst>
        </pc:spChg>
        <pc:spChg chg="mod">
          <ac:chgData name="Olle Törnquist" userId="df162418-997c-4abd-9fa7-673592feab1c" providerId="ADAL" clId="{8B3B7957-C26A-4E43-BB0A-BED8C191B722}" dt="2024-12-03T10:40:04.635" v="532" actId="113"/>
          <ac:spMkLst>
            <pc:docMk/>
            <pc:sldMk cId="1352839206" sldId="266"/>
            <ac:spMk id="3" creationId="{195BCC9B-B8EB-3D88-C46B-1376C45C6FA8}"/>
          </ac:spMkLst>
        </pc:spChg>
      </pc:sldChg>
      <pc:sldChg chg="modSp mod">
        <pc:chgData name="Olle Törnquist" userId="df162418-997c-4abd-9fa7-673592feab1c" providerId="ADAL" clId="{8B3B7957-C26A-4E43-BB0A-BED8C191B722}" dt="2024-12-03T10:45:05.979" v="572" actId="20577"/>
        <pc:sldMkLst>
          <pc:docMk/>
          <pc:sldMk cId="2610434098" sldId="267"/>
        </pc:sldMkLst>
        <pc:spChg chg="mod">
          <ac:chgData name="Olle Törnquist" userId="df162418-997c-4abd-9fa7-673592feab1c" providerId="ADAL" clId="{8B3B7957-C26A-4E43-BB0A-BED8C191B722}" dt="2024-12-03T10:45:05.979" v="572" actId="20577"/>
          <ac:spMkLst>
            <pc:docMk/>
            <pc:sldMk cId="2610434098" sldId="267"/>
            <ac:spMk id="3" creationId="{60DD85A2-50E6-5E4E-8C1F-FE997A122D2A}"/>
          </ac:spMkLst>
        </pc:spChg>
      </pc:sldChg>
      <pc:sldChg chg="modSp mod">
        <pc:chgData name="Olle Törnquist" userId="df162418-997c-4abd-9fa7-673592feab1c" providerId="ADAL" clId="{8B3B7957-C26A-4E43-BB0A-BED8C191B722}" dt="2024-12-03T04:14:14.291" v="274" actId="20577"/>
        <pc:sldMkLst>
          <pc:docMk/>
          <pc:sldMk cId="3752212986" sldId="268"/>
        </pc:sldMkLst>
        <pc:spChg chg="mod">
          <ac:chgData name="Olle Törnquist" userId="df162418-997c-4abd-9fa7-673592feab1c" providerId="ADAL" clId="{8B3B7957-C26A-4E43-BB0A-BED8C191B722}" dt="2024-12-03T04:14:14.291" v="274" actId="20577"/>
          <ac:spMkLst>
            <pc:docMk/>
            <pc:sldMk cId="3752212986" sldId="268"/>
            <ac:spMk id="3" creationId="{AB3552F0-8594-E246-2681-785540567449}"/>
          </ac:spMkLst>
        </pc:spChg>
      </pc:sldChg>
      <pc:sldChg chg="modSp mod">
        <pc:chgData name="Olle Törnquist" userId="df162418-997c-4abd-9fa7-673592feab1c" providerId="ADAL" clId="{8B3B7957-C26A-4E43-BB0A-BED8C191B722}" dt="2024-12-03T10:47:39.581" v="580" actId="179"/>
        <pc:sldMkLst>
          <pc:docMk/>
          <pc:sldMk cId="3250061216" sldId="269"/>
        </pc:sldMkLst>
        <pc:spChg chg="mod">
          <ac:chgData name="Olle Törnquist" userId="df162418-997c-4abd-9fa7-673592feab1c" providerId="ADAL" clId="{8B3B7957-C26A-4E43-BB0A-BED8C191B722}" dt="2024-12-03T10:47:39.581" v="580" actId="179"/>
          <ac:spMkLst>
            <pc:docMk/>
            <pc:sldMk cId="3250061216" sldId="269"/>
            <ac:spMk id="3" creationId="{98861CEC-4E94-401D-CEBA-97E8EC4C51C9}"/>
          </ac:spMkLst>
        </pc:spChg>
      </pc:sldChg>
      <pc:sldChg chg="modSp mod">
        <pc:chgData name="Olle Törnquist" userId="df162418-997c-4abd-9fa7-673592feab1c" providerId="ADAL" clId="{8B3B7957-C26A-4E43-BB0A-BED8C191B722}" dt="2024-12-03T10:49:41.302" v="664" actId="20577"/>
        <pc:sldMkLst>
          <pc:docMk/>
          <pc:sldMk cId="1869128984" sldId="271"/>
        </pc:sldMkLst>
        <pc:spChg chg="mod">
          <ac:chgData name="Olle Törnquist" userId="df162418-997c-4abd-9fa7-673592feab1c" providerId="ADAL" clId="{8B3B7957-C26A-4E43-BB0A-BED8C191B722}" dt="2024-12-03T10:49:41.302" v="664" actId="20577"/>
          <ac:spMkLst>
            <pc:docMk/>
            <pc:sldMk cId="1869128984" sldId="271"/>
            <ac:spMk id="3" creationId="{6A64D0DC-8353-1764-4A54-62C632786AA5}"/>
          </ac:spMkLst>
        </pc:spChg>
      </pc:sldChg>
      <pc:sldChg chg="modSp mod">
        <pc:chgData name="Olle Törnquist" userId="df162418-997c-4abd-9fa7-673592feab1c" providerId="ADAL" clId="{8B3B7957-C26A-4E43-BB0A-BED8C191B722}" dt="2024-12-03T10:16:48.081" v="299" actId="20577"/>
        <pc:sldMkLst>
          <pc:docMk/>
          <pc:sldMk cId="105041461" sldId="272"/>
        </pc:sldMkLst>
        <pc:spChg chg="mod">
          <ac:chgData name="Olle Törnquist" userId="df162418-997c-4abd-9fa7-673592feab1c" providerId="ADAL" clId="{8B3B7957-C26A-4E43-BB0A-BED8C191B722}" dt="2024-12-03T10:16:48.081" v="299" actId="20577"/>
          <ac:spMkLst>
            <pc:docMk/>
            <pc:sldMk cId="105041461" sldId="272"/>
            <ac:spMk id="3" creationId="{FDD29502-EEA4-6EC1-165B-C18C1A332464}"/>
          </ac:spMkLst>
        </pc:spChg>
      </pc:sldChg>
      <pc:sldChg chg="modSp mod">
        <pc:chgData name="Olle Törnquist" userId="df162418-997c-4abd-9fa7-673592feab1c" providerId="ADAL" clId="{8B3B7957-C26A-4E43-BB0A-BED8C191B722}" dt="2024-12-03T10:20:41.992" v="345" actId="114"/>
        <pc:sldMkLst>
          <pc:docMk/>
          <pc:sldMk cId="3051215375" sldId="274"/>
        </pc:sldMkLst>
        <pc:spChg chg="mod">
          <ac:chgData name="Olle Törnquist" userId="df162418-997c-4abd-9fa7-673592feab1c" providerId="ADAL" clId="{8B3B7957-C26A-4E43-BB0A-BED8C191B722}" dt="2024-12-03T10:20:41.992" v="345" actId="114"/>
          <ac:spMkLst>
            <pc:docMk/>
            <pc:sldMk cId="3051215375" sldId="274"/>
            <ac:spMk id="2" creationId="{02F769BE-3BC2-0839-6181-522B09EA869D}"/>
          </ac:spMkLst>
        </pc:spChg>
      </pc:sldChg>
      <pc:sldChg chg="modSp mod">
        <pc:chgData name="Olle Törnquist" userId="df162418-997c-4abd-9fa7-673592feab1c" providerId="ADAL" clId="{8B3B7957-C26A-4E43-BB0A-BED8C191B722}" dt="2024-12-03T10:22:38.122" v="362" actId="20577"/>
        <pc:sldMkLst>
          <pc:docMk/>
          <pc:sldMk cId="999751615" sldId="275"/>
        </pc:sldMkLst>
        <pc:spChg chg="mod">
          <ac:chgData name="Olle Törnquist" userId="df162418-997c-4abd-9fa7-673592feab1c" providerId="ADAL" clId="{8B3B7957-C26A-4E43-BB0A-BED8C191B722}" dt="2024-12-03T04:09:18.474" v="67" actId="20577"/>
          <ac:spMkLst>
            <pc:docMk/>
            <pc:sldMk cId="999751615" sldId="275"/>
            <ac:spMk id="2" creationId="{A075065C-E1FE-6EED-A13F-BD0C3686763B}"/>
          </ac:spMkLst>
        </pc:spChg>
        <pc:spChg chg="mod">
          <ac:chgData name="Olle Törnquist" userId="df162418-997c-4abd-9fa7-673592feab1c" providerId="ADAL" clId="{8B3B7957-C26A-4E43-BB0A-BED8C191B722}" dt="2024-12-03T10:22:38.122" v="362" actId="20577"/>
          <ac:spMkLst>
            <pc:docMk/>
            <pc:sldMk cId="999751615" sldId="275"/>
            <ac:spMk id="3" creationId="{7F1B72FB-DECB-1891-FECC-B690B7152975}"/>
          </ac:spMkLst>
        </pc:spChg>
      </pc:sldChg>
      <pc:sldChg chg="modSp mod">
        <pc:chgData name="Olle Törnquist" userId="df162418-997c-4abd-9fa7-673592feab1c" providerId="ADAL" clId="{8B3B7957-C26A-4E43-BB0A-BED8C191B722}" dt="2024-12-03T10:59:56.838" v="903" actId="20577"/>
        <pc:sldMkLst>
          <pc:docMk/>
          <pc:sldMk cId="3203696494" sldId="276"/>
        </pc:sldMkLst>
        <pc:spChg chg="mod">
          <ac:chgData name="Olle Törnquist" userId="df162418-997c-4abd-9fa7-673592feab1c" providerId="ADAL" clId="{8B3B7957-C26A-4E43-BB0A-BED8C191B722}" dt="2024-12-03T10:59:56.838" v="903" actId="20577"/>
          <ac:spMkLst>
            <pc:docMk/>
            <pc:sldMk cId="3203696494" sldId="276"/>
            <ac:spMk id="2" creationId="{84CEA378-809B-BD4A-C999-08952A929D76}"/>
          </ac:spMkLst>
        </pc:spChg>
      </pc:sldChg>
      <pc:sldChg chg="modSp mod">
        <pc:chgData name="Olle Törnquist" userId="df162418-997c-4abd-9fa7-673592feab1c" providerId="ADAL" clId="{8B3B7957-C26A-4E43-BB0A-BED8C191B722}" dt="2024-12-03T10:50:15.367" v="680" actId="20577"/>
        <pc:sldMkLst>
          <pc:docMk/>
          <pc:sldMk cId="1641064005" sldId="277"/>
        </pc:sldMkLst>
        <pc:spChg chg="mod">
          <ac:chgData name="Olle Törnquist" userId="df162418-997c-4abd-9fa7-673592feab1c" providerId="ADAL" clId="{8B3B7957-C26A-4E43-BB0A-BED8C191B722}" dt="2024-12-03T10:50:15.367" v="680" actId="20577"/>
          <ac:spMkLst>
            <pc:docMk/>
            <pc:sldMk cId="1641064005" sldId="277"/>
            <ac:spMk id="2" creationId="{26653075-D7D1-D417-4F56-4F94DE501353}"/>
          </ac:spMkLst>
        </pc:spChg>
      </pc:sldChg>
      <pc:sldChg chg="modSp mod">
        <pc:chgData name="Olle Törnquist" userId="df162418-997c-4abd-9fa7-673592feab1c" providerId="ADAL" clId="{8B3B7957-C26A-4E43-BB0A-BED8C191B722}" dt="2024-12-03T10:50:38.922" v="689" actId="20577"/>
        <pc:sldMkLst>
          <pc:docMk/>
          <pc:sldMk cId="3486524287" sldId="278"/>
        </pc:sldMkLst>
        <pc:spChg chg="mod">
          <ac:chgData name="Olle Törnquist" userId="df162418-997c-4abd-9fa7-673592feab1c" providerId="ADAL" clId="{8B3B7957-C26A-4E43-BB0A-BED8C191B722}" dt="2024-12-03T10:50:38.922" v="689" actId="20577"/>
          <ac:spMkLst>
            <pc:docMk/>
            <pc:sldMk cId="3486524287" sldId="278"/>
            <ac:spMk id="2" creationId="{5DEA9E95-16A8-2ABD-D87A-33D8644D6C61}"/>
          </ac:spMkLst>
        </pc:spChg>
      </pc:sldChg>
    </pc:docChg>
  </pc:docChgLst>
  <pc:docChgLst>
    <pc:chgData name="Olle Törnquist" userId="df162418-997c-4abd-9fa7-673592feab1c" providerId="ADAL" clId="{5EF1798A-9BC1-44F9-8633-FFED2176C4C0}"/>
    <pc:docChg chg="undo custSel addSld delSld modSld sldOrd">
      <pc:chgData name="Olle Törnquist" userId="df162418-997c-4abd-9fa7-673592feab1c" providerId="ADAL" clId="{5EF1798A-9BC1-44F9-8633-FFED2176C4C0}" dt="2024-12-08T14:31:21.660" v="5458" actId="20577"/>
      <pc:docMkLst>
        <pc:docMk/>
      </pc:docMkLst>
      <pc:sldChg chg="modSp mod">
        <pc:chgData name="Olle Törnquist" userId="df162418-997c-4abd-9fa7-673592feab1c" providerId="ADAL" clId="{5EF1798A-9BC1-44F9-8633-FFED2176C4C0}" dt="2024-12-08T14:07:40.744" v="5063" actId="20577"/>
        <pc:sldMkLst>
          <pc:docMk/>
          <pc:sldMk cId="3372943875" sldId="256"/>
        </pc:sldMkLst>
        <pc:spChg chg="mod">
          <ac:chgData name="Olle Törnquist" userId="df162418-997c-4abd-9fa7-673592feab1c" providerId="ADAL" clId="{5EF1798A-9BC1-44F9-8633-FFED2176C4C0}" dt="2024-12-08T14:07:40.744" v="5063" actId="20577"/>
          <ac:spMkLst>
            <pc:docMk/>
            <pc:sldMk cId="3372943875" sldId="256"/>
            <ac:spMk id="2" creationId="{AE8A525E-5C3A-DB72-128D-A01DEC7E30A3}"/>
          </ac:spMkLst>
        </pc:spChg>
      </pc:sldChg>
      <pc:sldChg chg="del">
        <pc:chgData name="Olle Törnquist" userId="df162418-997c-4abd-9fa7-673592feab1c" providerId="ADAL" clId="{5EF1798A-9BC1-44F9-8633-FFED2176C4C0}" dt="2024-12-07T17:29:19.433" v="29" actId="2696"/>
        <pc:sldMkLst>
          <pc:docMk/>
          <pc:sldMk cId="448391739" sldId="257"/>
        </pc:sldMkLst>
      </pc:sldChg>
      <pc:sldChg chg="ord">
        <pc:chgData name="Olle Törnquist" userId="df162418-997c-4abd-9fa7-673592feab1c" providerId="ADAL" clId="{5EF1798A-9BC1-44F9-8633-FFED2176C4C0}" dt="2024-12-08T04:43:50.703" v="2236"/>
        <pc:sldMkLst>
          <pc:docMk/>
          <pc:sldMk cId="708212437" sldId="261"/>
        </pc:sldMkLst>
      </pc:sldChg>
      <pc:sldChg chg="modSp mod">
        <pc:chgData name="Olle Törnquist" userId="df162418-997c-4abd-9fa7-673592feab1c" providerId="ADAL" clId="{5EF1798A-9BC1-44F9-8633-FFED2176C4C0}" dt="2024-12-08T14:19:51.808" v="5252" actId="20577"/>
        <pc:sldMkLst>
          <pc:docMk/>
          <pc:sldMk cId="491179342" sldId="263"/>
        </pc:sldMkLst>
        <pc:spChg chg="mod">
          <ac:chgData name="Olle Törnquist" userId="df162418-997c-4abd-9fa7-673592feab1c" providerId="ADAL" clId="{5EF1798A-9BC1-44F9-8633-FFED2176C4C0}" dt="2024-12-08T14:19:51.808" v="5252" actId="20577"/>
          <ac:spMkLst>
            <pc:docMk/>
            <pc:sldMk cId="491179342" sldId="263"/>
            <ac:spMk id="2" creationId="{856C4F2A-49F3-7AB5-FDAD-14D1D4184491}"/>
          </ac:spMkLst>
        </pc:spChg>
      </pc:sldChg>
      <pc:sldChg chg="modSp mod">
        <pc:chgData name="Olle Törnquist" userId="df162418-997c-4abd-9fa7-673592feab1c" providerId="ADAL" clId="{5EF1798A-9BC1-44F9-8633-FFED2176C4C0}" dt="2024-12-08T14:21:05.173" v="5272" actId="20577"/>
        <pc:sldMkLst>
          <pc:docMk/>
          <pc:sldMk cId="1360648569" sldId="264"/>
        </pc:sldMkLst>
        <pc:spChg chg="mod">
          <ac:chgData name="Olle Törnquist" userId="df162418-997c-4abd-9fa7-673592feab1c" providerId="ADAL" clId="{5EF1798A-9BC1-44F9-8633-FFED2176C4C0}" dt="2024-12-08T14:21:05.173" v="5272" actId="20577"/>
          <ac:spMkLst>
            <pc:docMk/>
            <pc:sldMk cId="1360648569" sldId="264"/>
            <ac:spMk id="3" creationId="{00D99472-6436-FA62-ECC9-BDE37F774ABE}"/>
          </ac:spMkLst>
        </pc:spChg>
      </pc:sldChg>
      <pc:sldChg chg="modSp mod">
        <pc:chgData name="Olle Törnquist" userId="df162418-997c-4abd-9fa7-673592feab1c" providerId="ADAL" clId="{5EF1798A-9BC1-44F9-8633-FFED2176C4C0}" dt="2024-12-08T14:22:33.008" v="5273" actId="20577"/>
        <pc:sldMkLst>
          <pc:docMk/>
          <pc:sldMk cId="1352839206" sldId="266"/>
        </pc:sldMkLst>
        <pc:spChg chg="mod">
          <ac:chgData name="Olle Törnquist" userId="df162418-997c-4abd-9fa7-673592feab1c" providerId="ADAL" clId="{5EF1798A-9BC1-44F9-8633-FFED2176C4C0}" dt="2024-12-08T14:22:33.008" v="5273" actId="20577"/>
          <ac:spMkLst>
            <pc:docMk/>
            <pc:sldMk cId="1352839206" sldId="266"/>
            <ac:spMk id="2" creationId="{A4D4F06C-1155-C7DB-E473-137CB278CB15}"/>
          </ac:spMkLst>
        </pc:spChg>
      </pc:sldChg>
      <pc:sldChg chg="modSp mod">
        <pc:chgData name="Olle Törnquist" userId="df162418-997c-4abd-9fa7-673592feab1c" providerId="ADAL" clId="{5EF1798A-9BC1-44F9-8633-FFED2176C4C0}" dt="2024-12-08T14:25:19.981" v="5316" actId="20577"/>
        <pc:sldMkLst>
          <pc:docMk/>
          <pc:sldMk cId="3752212986" sldId="268"/>
        </pc:sldMkLst>
        <pc:spChg chg="mod">
          <ac:chgData name="Olle Törnquist" userId="df162418-997c-4abd-9fa7-673592feab1c" providerId="ADAL" clId="{5EF1798A-9BC1-44F9-8633-FFED2176C4C0}" dt="2024-12-08T05:32:41.184" v="4500" actId="20577"/>
          <ac:spMkLst>
            <pc:docMk/>
            <pc:sldMk cId="3752212986" sldId="268"/>
            <ac:spMk id="2" creationId="{0A7126D8-ADB0-C51C-F8FC-2C994034D00C}"/>
          </ac:spMkLst>
        </pc:spChg>
        <pc:spChg chg="mod">
          <ac:chgData name="Olle Törnquist" userId="df162418-997c-4abd-9fa7-673592feab1c" providerId="ADAL" clId="{5EF1798A-9BC1-44F9-8633-FFED2176C4C0}" dt="2024-12-08T14:25:19.981" v="5316" actId="20577"/>
          <ac:spMkLst>
            <pc:docMk/>
            <pc:sldMk cId="3752212986" sldId="268"/>
            <ac:spMk id="3" creationId="{AB3552F0-8594-E246-2681-785540567449}"/>
          </ac:spMkLst>
        </pc:spChg>
      </pc:sldChg>
      <pc:sldChg chg="modSp mod">
        <pc:chgData name="Olle Törnquist" userId="df162418-997c-4abd-9fa7-673592feab1c" providerId="ADAL" clId="{5EF1798A-9BC1-44F9-8633-FFED2176C4C0}" dt="2024-12-08T14:27:44.688" v="5387" actId="20577"/>
        <pc:sldMkLst>
          <pc:docMk/>
          <pc:sldMk cId="3250061216" sldId="269"/>
        </pc:sldMkLst>
        <pc:spChg chg="mod">
          <ac:chgData name="Olle Törnquist" userId="df162418-997c-4abd-9fa7-673592feab1c" providerId="ADAL" clId="{5EF1798A-9BC1-44F9-8633-FFED2176C4C0}" dt="2024-12-08T05:10:53.602" v="3668" actId="13926"/>
          <ac:spMkLst>
            <pc:docMk/>
            <pc:sldMk cId="3250061216" sldId="269"/>
            <ac:spMk id="2" creationId="{9A7BB9C6-3964-E75F-512E-3BA3112EA6E2}"/>
          </ac:spMkLst>
        </pc:spChg>
        <pc:spChg chg="mod">
          <ac:chgData name="Olle Törnquist" userId="df162418-997c-4abd-9fa7-673592feab1c" providerId="ADAL" clId="{5EF1798A-9BC1-44F9-8633-FFED2176C4C0}" dt="2024-12-08T14:27:44.688" v="5387" actId="20577"/>
          <ac:spMkLst>
            <pc:docMk/>
            <pc:sldMk cId="3250061216" sldId="269"/>
            <ac:spMk id="3" creationId="{98861CEC-4E94-401D-CEBA-97E8EC4C51C9}"/>
          </ac:spMkLst>
        </pc:spChg>
      </pc:sldChg>
      <pc:sldChg chg="modSp del mod ord">
        <pc:chgData name="Olle Törnquist" userId="df162418-997c-4abd-9fa7-673592feab1c" providerId="ADAL" clId="{5EF1798A-9BC1-44F9-8633-FFED2176C4C0}" dt="2024-12-08T04:37:23.070" v="2002" actId="2696"/>
        <pc:sldMkLst>
          <pc:docMk/>
          <pc:sldMk cId="1869128984" sldId="271"/>
        </pc:sldMkLst>
        <pc:spChg chg="mod">
          <ac:chgData name="Olle Törnquist" userId="df162418-997c-4abd-9fa7-673592feab1c" providerId="ADAL" clId="{5EF1798A-9BC1-44F9-8633-FFED2176C4C0}" dt="2024-12-07T17:51:19.914" v="1499" actId="122"/>
          <ac:spMkLst>
            <pc:docMk/>
            <pc:sldMk cId="1869128984" sldId="271"/>
            <ac:spMk id="3" creationId="{6A64D0DC-8353-1764-4A54-62C632786AA5}"/>
          </ac:spMkLst>
        </pc:spChg>
      </pc:sldChg>
      <pc:sldChg chg="modSp mod">
        <pc:chgData name="Olle Törnquist" userId="df162418-997c-4abd-9fa7-673592feab1c" providerId="ADAL" clId="{5EF1798A-9BC1-44F9-8633-FFED2176C4C0}" dt="2024-12-08T14:10:57.151" v="5113" actId="20577"/>
        <pc:sldMkLst>
          <pc:docMk/>
          <pc:sldMk cId="105041461" sldId="272"/>
        </pc:sldMkLst>
        <pc:spChg chg="mod">
          <ac:chgData name="Olle Törnquist" userId="df162418-997c-4abd-9fa7-673592feab1c" providerId="ADAL" clId="{5EF1798A-9BC1-44F9-8633-FFED2176C4C0}" dt="2024-12-08T14:08:52.614" v="5069" actId="20577"/>
          <ac:spMkLst>
            <pc:docMk/>
            <pc:sldMk cId="105041461" sldId="272"/>
            <ac:spMk id="2" creationId="{AD9969D7-99F3-2F60-ECAC-041073D8D336}"/>
          </ac:spMkLst>
        </pc:spChg>
        <pc:spChg chg="mod">
          <ac:chgData name="Olle Törnquist" userId="df162418-997c-4abd-9fa7-673592feab1c" providerId="ADAL" clId="{5EF1798A-9BC1-44F9-8633-FFED2176C4C0}" dt="2024-12-08T14:10:57.151" v="5113" actId="20577"/>
          <ac:spMkLst>
            <pc:docMk/>
            <pc:sldMk cId="105041461" sldId="272"/>
            <ac:spMk id="3" creationId="{FDD29502-EEA4-6EC1-165B-C18C1A332464}"/>
          </ac:spMkLst>
        </pc:spChg>
      </pc:sldChg>
      <pc:sldChg chg="modSp mod">
        <pc:chgData name="Olle Törnquist" userId="df162418-997c-4abd-9fa7-673592feab1c" providerId="ADAL" clId="{5EF1798A-9BC1-44F9-8633-FFED2176C4C0}" dt="2024-12-08T05:48:43.394" v="5013" actId="20577"/>
        <pc:sldMkLst>
          <pc:docMk/>
          <pc:sldMk cId="3051215375" sldId="274"/>
        </pc:sldMkLst>
        <pc:spChg chg="mod">
          <ac:chgData name="Olle Törnquist" userId="df162418-997c-4abd-9fa7-673592feab1c" providerId="ADAL" clId="{5EF1798A-9BC1-44F9-8633-FFED2176C4C0}" dt="2024-12-08T05:48:43.394" v="5013" actId="20577"/>
          <ac:spMkLst>
            <pc:docMk/>
            <pc:sldMk cId="3051215375" sldId="274"/>
            <ac:spMk id="3" creationId="{BA26AE27-3993-7114-DCB2-B8D10823FF53}"/>
          </ac:spMkLst>
        </pc:spChg>
      </pc:sldChg>
      <pc:sldChg chg="modSp mod">
        <pc:chgData name="Olle Törnquist" userId="df162418-997c-4abd-9fa7-673592feab1c" providerId="ADAL" clId="{5EF1798A-9BC1-44F9-8633-FFED2176C4C0}" dt="2024-12-08T05:49:44.843" v="5058" actId="20577"/>
        <pc:sldMkLst>
          <pc:docMk/>
          <pc:sldMk cId="999751615" sldId="275"/>
        </pc:sldMkLst>
        <pc:spChg chg="mod">
          <ac:chgData name="Olle Törnquist" userId="df162418-997c-4abd-9fa7-673592feab1c" providerId="ADAL" clId="{5EF1798A-9BC1-44F9-8633-FFED2176C4C0}" dt="2024-12-08T05:49:27.569" v="5029" actId="20577"/>
          <ac:spMkLst>
            <pc:docMk/>
            <pc:sldMk cId="999751615" sldId="275"/>
            <ac:spMk id="2" creationId="{A075065C-E1FE-6EED-A13F-BD0C3686763B}"/>
          </ac:spMkLst>
        </pc:spChg>
        <pc:spChg chg="mod">
          <ac:chgData name="Olle Törnquist" userId="df162418-997c-4abd-9fa7-673592feab1c" providerId="ADAL" clId="{5EF1798A-9BC1-44F9-8633-FFED2176C4C0}" dt="2024-12-08T05:49:44.843" v="5058" actId="20577"/>
          <ac:spMkLst>
            <pc:docMk/>
            <pc:sldMk cId="999751615" sldId="275"/>
            <ac:spMk id="3" creationId="{7F1B72FB-DECB-1891-FECC-B690B7152975}"/>
          </ac:spMkLst>
        </pc:spChg>
      </pc:sldChg>
      <pc:sldChg chg="modSp mod">
        <pc:chgData name="Olle Törnquist" userId="df162418-997c-4abd-9fa7-673592feab1c" providerId="ADAL" clId="{5EF1798A-9BC1-44F9-8633-FFED2176C4C0}" dt="2024-12-08T14:31:21.660" v="5458" actId="20577"/>
        <pc:sldMkLst>
          <pc:docMk/>
          <pc:sldMk cId="3203696494" sldId="276"/>
        </pc:sldMkLst>
        <pc:spChg chg="mod">
          <ac:chgData name="Olle Törnquist" userId="df162418-997c-4abd-9fa7-673592feab1c" providerId="ADAL" clId="{5EF1798A-9BC1-44F9-8633-FFED2176C4C0}" dt="2024-12-08T14:31:21.660" v="5458" actId="20577"/>
          <ac:spMkLst>
            <pc:docMk/>
            <pc:sldMk cId="3203696494" sldId="276"/>
            <ac:spMk id="2" creationId="{84CEA378-809B-BD4A-C999-08952A929D76}"/>
          </ac:spMkLst>
        </pc:spChg>
      </pc:sldChg>
      <pc:sldChg chg="modSp mod ord">
        <pc:chgData name="Olle Törnquist" userId="df162418-997c-4abd-9fa7-673592feab1c" providerId="ADAL" clId="{5EF1798A-9BC1-44F9-8633-FFED2176C4C0}" dt="2024-12-08T14:14:50.418" v="5190" actId="20577"/>
        <pc:sldMkLst>
          <pc:docMk/>
          <pc:sldMk cId="1641064005" sldId="277"/>
        </pc:sldMkLst>
        <pc:spChg chg="mod">
          <ac:chgData name="Olle Törnquist" userId="df162418-997c-4abd-9fa7-673592feab1c" providerId="ADAL" clId="{5EF1798A-9BC1-44F9-8633-FFED2176C4C0}" dt="2024-12-08T14:14:50.418" v="5190" actId="20577"/>
          <ac:spMkLst>
            <pc:docMk/>
            <pc:sldMk cId="1641064005" sldId="277"/>
            <ac:spMk id="2" creationId="{26653075-D7D1-D417-4F56-4F94DE501353}"/>
          </ac:spMkLst>
        </pc:spChg>
        <pc:picChg chg="mod">
          <ac:chgData name="Olle Törnquist" userId="df162418-997c-4abd-9fa7-673592feab1c" providerId="ADAL" clId="{5EF1798A-9BC1-44F9-8633-FFED2176C4C0}" dt="2024-12-08T04:37:57.767" v="2034" actId="14100"/>
          <ac:picMkLst>
            <pc:docMk/>
            <pc:sldMk cId="1641064005" sldId="277"/>
            <ac:picMk id="6" creationId="{B00D4BCC-59E5-0352-BBB7-ADB940AD1656}"/>
          </ac:picMkLst>
        </pc:picChg>
      </pc:sldChg>
      <pc:sldChg chg="modSp mod ord">
        <pc:chgData name="Olle Törnquist" userId="df162418-997c-4abd-9fa7-673592feab1c" providerId="ADAL" clId="{5EF1798A-9BC1-44F9-8633-FFED2176C4C0}" dt="2024-12-08T05:46:28.720" v="4921" actId="20577"/>
        <pc:sldMkLst>
          <pc:docMk/>
          <pc:sldMk cId="3486524287" sldId="278"/>
        </pc:sldMkLst>
        <pc:spChg chg="mod">
          <ac:chgData name="Olle Törnquist" userId="df162418-997c-4abd-9fa7-673592feab1c" providerId="ADAL" clId="{5EF1798A-9BC1-44F9-8633-FFED2176C4C0}" dt="2024-12-08T05:46:28.720" v="4921" actId="20577"/>
          <ac:spMkLst>
            <pc:docMk/>
            <pc:sldMk cId="3486524287" sldId="278"/>
            <ac:spMk id="2" creationId="{5DEA9E95-16A8-2ABD-D87A-33D8644D6C61}"/>
          </ac:spMkLst>
        </pc:spChg>
      </pc:sldChg>
      <pc:sldChg chg="modSp new mod">
        <pc:chgData name="Olle Törnquist" userId="df162418-997c-4abd-9fa7-673592feab1c" providerId="ADAL" clId="{5EF1798A-9BC1-44F9-8633-FFED2176C4C0}" dt="2024-12-08T14:17:13.340" v="5249" actId="20577"/>
        <pc:sldMkLst>
          <pc:docMk/>
          <pc:sldMk cId="3176271245" sldId="279"/>
        </pc:sldMkLst>
        <pc:spChg chg="mod">
          <ac:chgData name="Olle Törnquist" userId="df162418-997c-4abd-9fa7-673592feab1c" providerId="ADAL" clId="{5EF1798A-9BC1-44F9-8633-FFED2176C4C0}" dt="2024-12-08T14:17:13.340" v="5249" actId="20577"/>
          <ac:spMkLst>
            <pc:docMk/>
            <pc:sldMk cId="3176271245" sldId="279"/>
            <ac:spMk id="2" creationId="{14EC22F6-F932-74F9-9466-BA694FC973CF}"/>
          </ac:spMkLst>
        </pc:spChg>
      </pc:sldChg>
      <pc:sldChg chg="modSp mod">
        <pc:chgData name="Olle Törnquist" userId="df162418-997c-4abd-9fa7-673592feab1c" providerId="ADAL" clId="{5EF1798A-9BC1-44F9-8633-FFED2176C4C0}" dt="2024-12-08T14:14:17.527" v="5158" actId="20577"/>
        <pc:sldMkLst>
          <pc:docMk/>
          <pc:sldMk cId="3971432186" sldId="280"/>
        </pc:sldMkLst>
        <pc:spChg chg="mod">
          <ac:chgData name="Olle Törnquist" userId="df162418-997c-4abd-9fa7-673592feab1c" providerId="ADAL" clId="{5EF1798A-9BC1-44F9-8633-FFED2176C4C0}" dt="2024-12-08T14:14:17.527" v="5158" actId="20577"/>
          <ac:spMkLst>
            <pc:docMk/>
            <pc:sldMk cId="3971432186" sldId="280"/>
            <ac:spMk id="3" creationId="{6EC03543-109B-B2A6-DEC1-81E1FA2F7BB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710CBB-B19F-4E30-B290-37770F04E936}" type="datetimeFigureOut">
              <a:rPr lang="en-GB" smtClean="0"/>
              <a:t>08/12/2024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CAA5F1-92D8-4513-A59B-03EAC44F16F7}" type="slidenum">
              <a:rPr lang="en-GB" smtClean="0"/>
              <a:t>‹#›</a:t>
            </a:fld>
            <a:endParaRPr lang="en-GB"/>
          </a:p>
        </p:txBody>
      </p:sp>
    </p:spTree>
    <p:extLst>
      <p:ext uri="{BB962C8B-B14F-4D97-AF65-F5344CB8AC3E}">
        <p14:creationId xmlns:p14="http://schemas.microsoft.com/office/powerpoint/2010/main" val="4024115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3CAA5F1-92D8-4513-A59B-03EAC44F16F7}" type="slidenum">
              <a:rPr lang="en-GB" smtClean="0"/>
              <a:t>13</a:t>
            </a:fld>
            <a:endParaRPr lang="en-GB"/>
          </a:p>
        </p:txBody>
      </p:sp>
    </p:spTree>
    <p:extLst>
      <p:ext uri="{BB962C8B-B14F-4D97-AF65-F5344CB8AC3E}">
        <p14:creationId xmlns:p14="http://schemas.microsoft.com/office/powerpoint/2010/main" val="12298461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3CAA5F1-92D8-4513-A59B-03EAC44F16F7}" type="slidenum">
              <a:rPr lang="en-GB" smtClean="0"/>
              <a:t>15</a:t>
            </a:fld>
            <a:endParaRPr lang="en-GB"/>
          </a:p>
        </p:txBody>
      </p:sp>
    </p:spTree>
    <p:extLst>
      <p:ext uri="{BB962C8B-B14F-4D97-AF65-F5344CB8AC3E}">
        <p14:creationId xmlns:p14="http://schemas.microsoft.com/office/powerpoint/2010/main" val="10098191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3CAA5F1-92D8-4513-A59B-03EAC44F16F7}" type="slidenum">
              <a:rPr lang="en-GB" smtClean="0"/>
              <a:t>16</a:t>
            </a:fld>
            <a:endParaRPr lang="en-GB"/>
          </a:p>
        </p:txBody>
      </p:sp>
    </p:spTree>
    <p:extLst>
      <p:ext uri="{BB962C8B-B14F-4D97-AF65-F5344CB8AC3E}">
        <p14:creationId xmlns:p14="http://schemas.microsoft.com/office/powerpoint/2010/main" val="1136460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35492-EEF7-F690-1641-3637E291D0B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4D1F045-E8C0-6B92-5615-37B8BB6C73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241374B-BA97-5E4B-596D-D7AF384562AD}"/>
              </a:ext>
            </a:extLst>
          </p:cNvPr>
          <p:cNvSpPr>
            <a:spLocks noGrp="1"/>
          </p:cNvSpPr>
          <p:nvPr>
            <p:ph type="dt" sz="half" idx="10"/>
          </p:nvPr>
        </p:nvSpPr>
        <p:spPr/>
        <p:txBody>
          <a:bodyPr/>
          <a:lstStyle/>
          <a:p>
            <a:fld id="{42271FFF-D373-4F11-95A3-25FFA3800D6A}" type="datetime1">
              <a:rPr lang="en-GB" smtClean="0"/>
              <a:t>08/12/2024</a:t>
            </a:fld>
            <a:endParaRPr lang="en-GB" dirty="0"/>
          </a:p>
        </p:txBody>
      </p:sp>
      <p:sp>
        <p:nvSpPr>
          <p:cNvPr id="5" name="Footer Placeholder 4">
            <a:extLst>
              <a:ext uri="{FF2B5EF4-FFF2-40B4-BE49-F238E27FC236}">
                <a16:creationId xmlns:a16="http://schemas.microsoft.com/office/drawing/2014/main" id="{FC036981-28AA-5F29-09EA-FC6B6119B5B7}"/>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AEF7BE8-8A52-69A8-111A-FD1EF688F8FA}"/>
              </a:ext>
            </a:extLst>
          </p:cNvPr>
          <p:cNvSpPr>
            <a:spLocks noGrp="1"/>
          </p:cNvSpPr>
          <p:nvPr>
            <p:ph type="sldNum" sz="quarter" idx="12"/>
          </p:nvPr>
        </p:nvSpPr>
        <p:spPr/>
        <p:txBody>
          <a:bodyPr/>
          <a:lstStyle/>
          <a:p>
            <a:fld id="{54D91A79-4E06-47DA-9212-D45A5BDAE009}" type="slidenum">
              <a:rPr lang="en-GB" smtClean="0"/>
              <a:t>‹#›</a:t>
            </a:fld>
            <a:endParaRPr lang="en-GB" dirty="0"/>
          </a:p>
        </p:txBody>
      </p:sp>
    </p:spTree>
    <p:extLst>
      <p:ext uri="{BB962C8B-B14F-4D97-AF65-F5344CB8AC3E}">
        <p14:creationId xmlns:p14="http://schemas.microsoft.com/office/powerpoint/2010/main" val="163373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7FEEF-28A9-1EF0-239D-DD1FCA93BFD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830CB73-FC77-ABEF-468A-AAB1F674E36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BAD86F5-F04F-FF5F-109E-4B6B0CDFCFC7}"/>
              </a:ext>
            </a:extLst>
          </p:cNvPr>
          <p:cNvSpPr>
            <a:spLocks noGrp="1"/>
          </p:cNvSpPr>
          <p:nvPr>
            <p:ph type="dt" sz="half" idx="10"/>
          </p:nvPr>
        </p:nvSpPr>
        <p:spPr/>
        <p:txBody>
          <a:bodyPr/>
          <a:lstStyle/>
          <a:p>
            <a:fld id="{E33704E1-4C08-4912-93D2-EF06B0D0CDC3}" type="datetime1">
              <a:rPr lang="en-GB" smtClean="0"/>
              <a:t>08/12/2024</a:t>
            </a:fld>
            <a:endParaRPr lang="en-GB" dirty="0"/>
          </a:p>
        </p:txBody>
      </p:sp>
      <p:sp>
        <p:nvSpPr>
          <p:cNvPr id="5" name="Footer Placeholder 4">
            <a:extLst>
              <a:ext uri="{FF2B5EF4-FFF2-40B4-BE49-F238E27FC236}">
                <a16:creationId xmlns:a16="http://schemas.microsoft.com/office/drawing/2014/main" id="{EF7EA07B-8950-E2CA-A808-82A35A338873}"/>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AA932E30-E810-737B-001E-80639DC89C4A}"/>
              </a:ext>
            </a:extLst>
          </p:cNvPr>
          <p:cNvSpPr>
            <a:spLocks noGrp="1"/>
          </p:cNvSpPr>
          <p:nvPr>
            <p:ph type="sldNum" sz="quarter" idx="12"/>
          </p:nvPr>
        </p:nvSpPr>
        <p:spPr/>
        <p:txBody>
          <a:bodyPr/>
          <a:lstStyle/>
          <a:p>
            <a:fld id="{54D91A79-4E06-47DA-9212-D45A5BDAE009}" type="slidenum">
              <a:rPr lang="en-GB" smtClean="0"/>
              <a:t>‹#›</a:t>
            </a:fld>
            <a:endParaRPr lang="en-GB" dirty="0"/>
          </a:p>
        </p:txBody>
      </p:sp>
    </p:spTree>
    <p:extLst>
      <p:ext uri="{BB962C8B-B14F-4D97-AF65-F5344CB8AC3E}">
        <p14:creationId xmlns:p14="http://schemas.microsoft.com/office/powerpoint/2010/main" val="3827565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797FB70-ACF6-3089-5743-32512DC476F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1E61611-2909-E97A-65A2-E676E298CC1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D1081A2-4BC9-0E3C-A7BE-F11FDE0ECA59}"/>
              </a:ext>
            </a:extLst>
          </p:cNvPr>
          <p:cNvSpPr>
            <a:spLocks noGrp="1"/>
          </p:cNvSpPr>
          <p:nvPr>
            <p:ph type="dt" sz="half" idx="10"/>
          </p:nvPr>
        </p:nvSpPr>
        <p:spPr/>
        <p:txBody>
          <a:bodyPr/>
          <a:lstStyle/>
          <a:p>
            <a:fld id="{FCEC1C79-EE03-4E6D-B94A-6EB6AAC161D5}" type="datetime1">
              <a:rPr lang="en-GB" smtClean="0"/>
              <a:t>08/12/2024</a:t>
            </a:fld>
            <a:endParaRPr lang="en-GB" dirty="0"/>
          </a:p>
        </p:txBody>
      </p:sp>
      <p:sp>
        <p:nvSpPr>
          <p:cNvPr id="5" name="Footer Placeholder 4">
            <a:extLst>
              <a:ext uri="{FF2B5EF4-FFF2-40B4-BE49-F238E27FC236}">
                <a16:creationId xmlns:a16="http://schemas.microsoft.com/office/drawing/2014/main" id="{3C9A72A1-3DB3-A796-3080-067DE5C6C575}"/>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EFDE076A-1A2E-C406-2FAA-A8E44906E2B4}"/>
              </a:ext>
            </a:extLst>
          </p:cNvPr>
          <p:cNvSpPr>
            <a:spLocks noGrp="1"/>
          </p:cNvSpPr>
          <p:nvPr>
            <p:ph type="sldNum" sz="quarter" idx="12"/>
          </p:nvPr>
        </p:nvSpPr>
        <p:spPr/>
        <p:txBody>
          <a:bodyPr/>
          <a:lstStyle/>
          <a:p>
            <a:fld id="{54D91A79-4E06-47DA-9212-D45A5BDAE009}" type="slidenum">
              <a:rPr lang="en-GB" smtClean="0"/>
              <a:t>‹#›</a:t>
            </a:fld>
            <a:endParaRPr lang="en-GB" dirty="0"/>
          </a:p>
        </p:txBody>
      </p:sp>
    </p:spTree>
    <p:extLst>
      <p:ext uri="{BB962C8B-B14F-4D97-AF65-F5344CB8AC3E}">
        <p14:creationId xmlns:p14="http://schemas.microsoft.com/office/powerpoint/2010/main" val="1183408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84CBB-657F-9F02-20A3-A32791356BA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84761EA-EC5C-BAE2-A3F9-DF9CEABB3D8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DBFDB5-947E-AA7A-8970-8CB556AB13B4}"/>
              </a:ext>
            </a:extLst>
          </p:cNvPr>
          <p:cNvSpPr>
            <a:spLocks noGrp="1"/>
          </p:cNvSpPr>
          <p:nvPr>
            <p:ph type="dt" sz="half" idx="10"/>
          </p:nvPr>
        </p:nvSpPr>
        <p:spPr/>
        <p:txBody>
          <a:bodyPr/>
          <a:lstStyle/>
          <a:p>
            <a:fld id="{38EB96D1-0E39-4B98-A1AB-B0F98DA4DBB9}" type="datetime1">
              <a:rPr lang="en-GB" smtClean="0"/>
              <a:t>08/12/2024</a:t>
            </a:fld>
            <a:endParaRPr lang="en-GB" dirty="0"/>
          </a:p>
        </p:txBody>
      </p:sp>
      <p:sp>
        <p:nvSpPr>
          <p:cNvPr id="5" name="Footer Placeholder 4">
            <a:extLst>
              <a:ext uri="{FF2B5EF4-FFF2-40B4-BE49-F238E27FC236}">
                <a16:creationId xmlns:a16="http://schemas.microsoft.com/office/drawing/2014/main" id="{AE4B0A2F-BF90-10EC-3822-B914E41BCFE7}"/>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36D3C3D-0810-94F6-049C-2E3D0BEB58B8}"/>
              </a:ext>
            </a:extLst>
          </p:cNvPr>
          <p:cNvSpPr>
            <a:spLocks noGrp="1"/>
          </p:cNvSpPr>
          <p:nvPr>
            <p:ph type="sldNum" sz="quarter" idx="12"/>
          </p:nvPr>
        </p:nvSpPr>
        <p:spPr/>
        <p:txBody>
          <a:bodyPr/>
          <a:lstStyle/>
          <a:p>
            <a:fld id="{54D91A79-4E06-47DA-9212-D45A5BDAE009}" type="slidenum">
              <a:rPr lang="en-GB" smtClean="0"/>
              <a:t>‹#›</a:t>
            </a:fld>
            <a:endParaRPr lang="en-GB" dirty="0"/>
          </a:p>
        </p:txBody>
      </p:sp>
    </p:spTree>
    <p:extLst>
      <p:ext uri="{BB962C8B-B14F-4D97-AF65-F5344CB8AC3E}">
        <p14:creationId xmlns:p14="http://schemas.microsoft.com/office/powerpoint/2010/main" val="732191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AFD0F-51D5-3E2D-A043-D4B8EF18B72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24193B3-E848-6B33-F1C5-F844D4E556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912039-9CBB-D447-6D9D-6B3B7124B1A1}"/>
              </a:ext>
            </a:extLst>
          </p:cNvPr>
          <p:cNvSpPr>
            <a:spLocks noGrp="1"/>
          </p:cNvSpPr>
          <p:nvPr>
            <p:ph type="dt" sz="half" idx="10"/>
          </p:nvPr>
        </p:nvSpPr>
        <p:spPr/>
        <p:txBody>
          <a:bodyPr/>
          <a:lstStyle/>
          <a:p>
            <a:fld id="{E18CB1F5-864D-4632-86ED-82D9BD85B99B}" type="datetime1">
              <a:rPr lang="en-GB" smtClean="0"/>
              <a:t>08/12/2024</a:t>
            </a:fld>
            <a:endParaRPr lang="en-GB" dirty="0"/>
          </a:p>
        </p:txBody>
      </p:sp>
      <p:sp>
        <p:nvSpPr>
          <p:cNvPr id="5" name="Footer Placeholder 4">
            <a:extLst>
              <a:ext uri="{FF2B5EF4-FFF2-40B4-BE49-F238E27FC236}">
                <a16:creationId xmlns:a16="http://schemas.microsoft.com/office/drawing/2014/main" id="{525E7E6E-2C50-5852-1E34-F48E93B6EBC7}"/>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1480BC0-8896-E78B-9B24-B7DB3A161FFA}"/>
              </a:ext>
            </a:extLst>
          </p:cNvPr>
          <p:cNvSpPr>
            <a:spLocks noGrp="1"/>
          </p:cNvSpPr>
          <p:nvPr>
            <p:ph type="sldNum" sz="quarter" idx="12"/>
          </p:nvPr>
        </p:nvSpPr>
        <p:spPr/>
        <p:txBody>
          <a:bodyPr/>
          <a:lstStyle/>
          <a:p>
            <a:fld id="{54D91A79-4E06-47DA-9212-D45A5BDAE009}" type="slidenum">
              <a:rPr lang="en-GB" smtClean="0"/>
              <a:t>‹#›</a:t>
            </a:fld>
            <a:endParaRPr lang="en-GB" dirty="0"/>
          </a:p>
        </p:txBody>
      </p:sp>
    </p:spTree>
    <p:extLst>
      <p:ext uri="{BB962C8B-B14F-4D97-AF65-F5344CB8AC3E}">
        <p14:creationId xmlns:p14="http://schemas.microsoft.com/office/powerpoint/2010/main" val="1235771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CC62A-FE15-6C58-5668-BDE54446DB3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A06C79A-B06C-DBBA-709A-71BBFBC7647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C3A1F3B-F0A7-8291-BF81-234669CB7BC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22E37ED-0E04-61F0-850F-BF7D740BFDDB}"/>
              </a:ext>
            </a:extLst>
          </p:cNvPr>
          <p:cNvSpPr>
            <a:spLocks noGrp="1"/>
          </p:cNvSpPr>
          <p:nvPr>
            <p:ph type="dt" sz="half" idx="10"/>
          </p:nvPr>
        </p:nvSpPr>
        <p:spPr/>
        <p:txBody>
          <a:bodyPr/>
          <a:lstStyle/>
          <a:p>
            <a:fld id="{8340CD99-C833-4FF1-9A74-FD9F96879C45}" type="datetime1">
              <a:rPr lang="en-GB" smtClean="0"/>
              <a:t>08/12/2024</a:t>
            </a:fld>
            <a:endParaRPr lang="en-GB" dirty="0"/>
          </a:p>
        </p:txBody>
      </p:sp>
      <p:sp>
        <p:nvSpPr>
          <p:cNvPr id="6" name="Footer Placeholder 5">
            <a:extLst>
              <a:ext uri="{FF2B5EF4-FFF2-40B4-BE49-F238E27FC236}">
                <a16:creationId xmlns:a16="http://schemas.microsoft.com/office/drawing/2014/main" id="{13A7D3C6-22FC-B5E4-29C7-A3EEDF1850C4}"/>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42E73298-309E-E059-ABF9-0AA56C6F0812}"/>
              </a:ext>
            </a:extLst>
          </p:cNvPr>
          <p:cNvSpPr>
            <a:spLocks noGrp="1"/>
          </p:cNvSpPr>
          <p:nvPr>
            <p:ph type="sldNum" sz="quarter" idx="12"/>
          </p:nvPr>
        </p:nvSpPr>
        <p:spPr/>
        <p:txBody>
          <a:bodyPr/>
          <a:lstStyle/>
          <a:p>
            <a:fld id="{54D91A79-4E06-47DA-9212-D45A5BDAE009}" type="slidenum">
              <a:rPr lang="en-GB" smtClean="0"/>
              <a:t>‹#›</a:t>
            </a:fld>
            <a:endParaRPr lang="en-GB" dirty="0"/>
          </a:p>
        </p:txBody>
      </p:sp>
    </p:spTree>
    <p:extLst>
      <p:ext uri="{BB962C8B-B14F-4D97-AF65-F5344CB8AC3E}">
        <p14:creationId xmlns:p14="http://schemas.microsoft.com/office/powerpoint/2010/main" val="896138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5F56D-AF9D-996B-04D5-85707EE3923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E0D5F14-DE90-67E7-82CB-DFA35BA133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14E2BA-109F-94A6-321D-F9E98DE8B07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4F47077-7BBD-6EEE-E7CB-4D6B0EBA94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40FE54-1DAA-BF2E-7DCE-43EC786983A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1D94DCD-F1D4-9A76-5A98-C8CC666E0029}"/>
              </a:ext>
            </a:extLst>
          </p:cNvPr>
          <p:cNvSpPr>
            <a:spLocks noGrp="1"/>
          </p:cNvSpPr>
          <p:nvPr>
            <p:ph type="dt" sz="half" idx="10"/>
          </p:nvPr>
        </p:nvSpPr>
        <p:spPr/>
        <p:txBody>
          <a:bodyPr/>
          <a:lstStyle/>
          <a:p>
            <a:fld id="{C141614D-5BC5-4B1B-85C7-52BE9FCEB5E1}" type="datetime1">
              <a:rPr lang="en-GB" smtClean="0"/>
              <a:t>08/12/2024</a:t>
            </a:fld>
            <a:endParaRPr lang="en-GB" dirty="0"/>
          </a:p>
        </p:txBody>
      </p:sp>
      <p:sp>
        <p:nvSpPr>
          <p:cNvPr id="8" name="Footer Placeholder 7">
            <a:extLst>
              <a:ext uri="{FF2B5EF4-FFF2-40B4-BE49-F238E27FC236}">
                <a16:creationId xmlns:a16="http://schemas.microsoft.com/office/drawing/2014/main" id="{8A9305AF-D673-2242-FB75-6081F5C89836}"/>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C2597C78-2178-7225-7A89-2CC67588A127}"/>
              </a:ext>
            </a:extLst>
          </p:cNvPr>
          <p:cNvSpPr>
            <a:spLocks noGrp="1"/>
          </p:cNvSpPr>
          <p:nvPr>
            <p:ph type="sldNum" sz="quarter" idx="12"/>
          </p:nvPr>
        </p:nvSpPr>
        <p:spPr/>
        <p:txBody>
          <a:bodyPr/>
          <a:lstStyle/>
          <a:p>
            <a:fld id="{54D91A79-4E06-47DA-9212-D45A5BDAE009}" type="slidenum">
              <a:rPr lang="en-GB" smtClean="0"/>
              <a:t>‹#›</a:t>
            </a:fld>
            <a:endParaRPr lang="en-GB" dirty="0"/>
          </a:p>
        </p:txBody>
      </p:sp>
    </p:spTree>
    <p:extLst>
      <p:ext uri="{BB962C8B-B14F-4D97-AF65-F5344CB8AC3E}">
        <p14:creationId xmlns:p14="http://schemas.microsoft.com/office/powerpoint/2010/main" val="1114395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57179-5E2D-D267-4909-E24ECBDA3B7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99AF75F-02C3-8027-39B2-BBA42B1B9111}"/>
              </a:ext>
            </a:extLst>
          </p:cNvPr>
          <p:cNvSpPr>
            <a:spLocks noGrp="1"/>
          </p:cNvSpPr>
          <p:nvPr>
            <p:ph type="dt" sz="half" idx="10"/>
          </p:nvPr>
        </p:nvSpPr>
        <p:spPr/>
        <p:txBody>
          <a:bodyPr/>
          <a:lstStyle/>
          <a:p>
            <a:fld id="{718BD3D9-2370-4779-A256-D52BE40B6865}" type="datetime1">
              <a:rPr lang="en-GB" smtClean="0"/>
              <a:t>08/12/2024</a:t>
            </a:fld>
            <a:endParaRPr lang="en-GB" dirty="0"/>
          </a:p>
        </p:txBody>
      </p:sp>
      <p:sp>
        <p:nvSpPr>
          <p:cNvPr id="4" name="Footer Placeholder 3">
            <a:extLst>
              <a:ext uri="{FF2B5EF4-FFF2-40B4-BE49-F238E27FC236}">
                <a16:creationId xmlns:a16="http://schemas.microsoft.com/office/drawing/2014/main" id="{5E70FD38-11EC-B03D-9C40-EC986F7B5BD7}"/>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D6F2CE84-1425-45CB-1D98-F547ED5DB50D}"/>
              </a:ext>
            </a:extLst>
          </p:cNvPr>
          <p:cNvSpPr>
            <a:spLocks noGrp="1"/>
          </p:cNvSpPr>
          <p:nvPr>
            <p:ph type="sldNum" sz="quarter" idx="12"/>
          </p:nvPr>
        </p:nvSpPr>
        <p:spPr/>
        <p:txBody>
          <a:bodyPr/>
          <a:lstStyle/>
          <a:p>
            <a:fld id="{54D91A79-4E06-47DA-9212-D45A5BDAE009}" type="slidenum">
              <a:rPr lang="en-GB" smtClean="0"/>
              <a:t>‹#›</a:t>
            </a:fld>
            <a:endParaRPr lang="en-GB" dirty="0"/>
          </a:p>
        </p:txBody>
      </p:sp>
    </p:spTree>
    <p:extLst>
      <p:ext uri="{BB962C8B-B14F-4D97-AF65-F5344CB8AC3E}">
        <p14:creationId xmlns:p14="http://schemas.microsoft.com/office/powerpoint/2010/main" val="96819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01CA34-5411-7FF5-36EA-F444EB770FDC}"/>
              </a:ext>
            </a:extLst>
          </p:cNvPr>
          <p:cNvSpPr>
            <a:spLocks noGrp="1"/>
          </p:cNvSpPr>
          <p:nvPr>
            <p:ph type="dt" sz="half" idx="10"/>
          </p:nvPr>
        </p:nvSpPr>
        <p:spPr/>
        <p:txBody>
          <a:bodyPr/>
          <a:lstStyle/>
          <a:p>
            <a:fld id="{2475129F-211C-4DE2-9AD1-B854B09073FE}" type="datetime1">
              <a:rPr lang="en-GB" smtClean="0"/>
              <a:t>08/12/2024</a:t>
            </a:fld>
            <a:endParaRPr lang="en-GB" dirty="0"/>
          </a:p>
        </p:txBody>
      </p:sp>
      <p:sp>
        <p:nvSpPr>
          <p:cNvPr id="3" name="Footer Placeholder 2">
            <a:extLst>
              <a:ext uri="{FF2B5EF4-FFF2-40B4-BE49-F238E27FC236}">
                <a16:creationId xmlns:a16="http://schemas.microsoft.com/office/drawing/2014/main" id="{1645F0B4-9FBD-A032-537B-32B681B033F7}"/>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139DB66E-B229-BCB8-CF44-DFDD327DF79D}"/>
              </a:ext>
            </a:extLst>
          </p:cNvPr>
          <p:cNvSpPr>
            <a:spLocks noGrp="1"/>
          </p:cNvSpPr>
          <p:nvPr>
            <p:ph type="sldNum" sz="quarter" idx="12"/>
          </p:nvPr>
        </p:nvSpPr>
        <p:spPr/>
        <p:txBody>
          <a:bodyPr/>
          <a:lstStyle/>
          <a:p>
            <a:fld id="{54D91A79-4E06-47DA-9212-D45A5BDAE009}" type="slidenum">
              <a:rPr lang="en-GB" smtClean="0"/>
              <a:t>‹#›</a:t>
            </a:fld>
            <a:endParaRPr lang="en-GB" dirty="0"/>
          </a:p>
        </p:txBody>
      </p:sp>
    </p:spTree>
    <p:extLst>
      <p:ext uri="{BB962C8B-B14F-4D97-AF65-F5344CB8AC3E}">
        <p14:creationId xmlns:p14="http://schemas.microsoft.com/office/powerpoint/2010/main" val="2637799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0413D-3DA4-A380-F149-B02C234F0A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65B16A2-3AF5-D14B-6283-9EAFD6926F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22E3B78-A265-BF9A-2D4B-DAA5466033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A508234-5476-20B8-A6C9-BA4A7E5A310B}"/>
              </a:ext>
            </a:extLst>
          </p:cNvPr>
          <p:cNvSpPr>
            <a:spLocks noGrp="1"/>
          </p:cNvSpPr>
          <p:nvPr>
            <p:ph type="dt" sz="half" idx="10"/>
          </p:nvPr>
        </p:nvSpPr>
        <p:spPr/>
        <p:txBody>
          <a:bodyPr/>
          <a:lstStyle/>
          <a:p>
            <a:fld id="{DA2922D7-B85E-4075-883F-2C74EC412106}" type="datetime1">
              <a:rPr lang="en-GB" smtClean="0"/>
              <a:t>08/12/2024</a:t>
            </a:fld>
            <a:endParaRPr lang="en-GB" dirty="0"/>
          </a:p>
        </p:txBody>
      </p:sp>
      <p:sp>
        <p:nvSpPr>
          <p:cNvPr id="6" name="Footer Placeholder 5">
            <a:extLst>
              <a:ext uri="{FF2B5EF4-FFF2-40B4-BE49-F238E27FC236}">
                <a16:creationId xmlns:a16="http://schemas.microsoft.com/office/drawing/2014/main" id="{58F6673A-9CB9-8A34-5B46-68B8D3348C0F}"/>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D5FCC86F-9B0D-24B0-9444-0D2737EE7B8D}"/>
              </a:ext>
            </a:extLst>
          </p:cNvPr>
          <p:cNvSpPr>
            <a:spLocks noGrp="1"/>
          </p:cNvSpPr>
          <p:nvPr>
            <p:ph type="sldNum" sz="quarter" idx="12"/>
          </p:nvPr>
        </p:nvSpPr>
        <p:spPr/>
        <p:txBody>
          <a:bodyPr/>
          <a:lstStyle/>
          <a:p>
            <a:fld id="{54D91A79-4E06-47DA-9212-D45A5BDAE009}" type="slidenum">
              <a:rPr lang="en-GB" smtClean="0"/>
              <a:t>‹#›</a:t>
            </a:fld>
            <a:endParaRPr lang="en-GB" dirty="0"/>
          </a:p>
        </p:txBody>
      </p:sp>
    </p:spTree>
    <p:extLst>
      <p:ext uri="{BB962C8B-B14F-4D97-AF65-F5344CB8AC3E}">
        <p14:creationId xmlns:p14="http://schemas.microsoft.com/office/powerpoint/2010/main" val="2320808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879C9-232F-2D09-1115-7739677FB3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F99C28C-8445-A9BC-59E4-4A0C543FF9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D388ACBB-2DE2-7F71-3CAF-79C07EC106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FB088F-4F0A-2256-57E0-2953BD0D2C44}"/>
              </a:ext>
            </a:extLst>
          </p:cNvPr>
          <p:cNvSpPr>
            <a:spLocks noGrp="1"/>
          </p:cNvSpPr>
          <p:nvPr>
            <p:ph type="dt" sz="half" idx="10"/>
          </p:nvPr>
        </p:nvSpPr>
        <p:spPr/>
        <p:txBody>
          <a:bodyPr/>
          <a:lstStyle/>
          <a:p>
            <a:fld id="{7DCDFA6B-A37E-4A3A-B2E3-0FADFAE17588}" type="datetime1">
              <a:rPr lang="en-GB" smtClean="0"/>
              <a:t>08/12/2024</a:t>
            </a:fld>
            <a:endParaRPr lang="en-GB" dirty="0"/>
          </a:p>
        </p:txBody>
      </p:sp>
      <p:sp>
        <p:nvSpPr>
          <p:cNvPr id="6" name="Footer Placeholder 5">
            <a:extLst>
              <a:ext uri="{FF2B5EF4-FFF2-40B4-BE49-F238E27FC236}">
                <a16:creationId xmlns:a16="http://schemas.microsoft.com/office/drawing/2014/main" id="{792DEFF9-1459-443C-DE9F-EE057BECC190}"/>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11A1A4F3-C995-24CE-5EBE-51D739F6C385}"/>
              </a:ext>
            </a:extLst>
          </p:cNvPr>
          <p:cNvSpPr>
            <a:spLocks noGrp="1"/>
          </p:cNvSpPr>
          <p:nvPr>
            <p:ph type="sldNum" sz="quarter" idx="12"/>
          </p:nvPr>
        </p:nvSpPr>
        <p:spPr/>
        <p:txBody>
          <a:bodyPr/>
          <a:lstStyle/>
          <a:p>
            <a:fld id="{54D91A79-4E06-47DA-9212-D45A5BDAE009}" type="slidenum">
              <a:rPr lang="en-GB" smtClean="0"/>
              <a:t>‹#›</a:t>
            </a:fld>
            <a:endParaRPr lang="en-GB" dirty="0"/>
          </a:p>
        </p:txBody>
      </p:sp>
    </p:spTree>
    <p:extLst>
      <p:ext uri="{BB962C8B-B14F-4D97-AF65-F5344CB8AC3E}">
        <p14:creationId xmlns:p14="http://schemas.microsoft.com/office/powerpoint/2010/main" val="1113269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530F10D-AF38-9A86-F65E-8C71E86926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56DC56D-C394-07A5-D47D-5FBF43B106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442184B-89F5-D0E2-EDE3-9D5F14BFBD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35167A-0CC1-4080-B24F-38502703968F}" type="datetime1">
              <a:rPr lang="en-GB" smtClean="0"/>
              <a:t>08/12/2024</a:t>
            </a:fld>
            <a:endParaRPr lang="en-GB" dirty="0"/>
          </a:p>
        </p:txBody>
      </p:sp>
      <p:sp>
        <p:nvSpPr>
          <p:cNvPr id="5" name="Footer Placeholder 4">
            <a:extLst>
              <a:ext uri="{FF2B5EF4-FFF2-40B4-BE49-F238E27FC236}">
                <a16:creationId xmlns:a16="http://schemas.microsoft.com/office/drawing/2014/main" id="{60EB1CAD-C524-454B-857E-A096B713AF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501CEEA8-5C3E-D39C-95EB-95CB0E465B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D91A79-4E06-47DA-9212-D45A5BDAE009}" type="slidenum">
              <a:rPr lang="en-GB" smtClean="0"/>
              <a:t>‹#›</a:t>
            </a:fld>
            <a:endParaRPr lang="en-GB" dirty="0"/>
          </a:p>
        </p:txBody>
      </p:sp>
    </p:spTree>
    <p:extLst>
      <p:ext uri="{BB962C8B-B14F-4D97-AF65-F5344CB8AC3E}">
        <p14:creationId xmlns:p14="http://schemas.microsoft.com/office/powerpoint/2010/main" val="2164243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olle-tornquist.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A525E-5C3A-DB72-128D-A01DEC7E30A3}"/>
              </a:ext>
            </a:extLst>
          </p:cNvPr>
          <p:cNvSpPr>
            <a:spLocks noGrp="1"/>
          </p:cNvSpPr>
          <p:nvPr>
            <p:ph type="ctrTitle"/>
          </p:nvPr>
        </p:nvSpPr>
        <p:spPr>
          <a:xfrm>
            <a:off x="1524000" y="794084"/>
            <a:ext cx="9144000" cy="4299284"/>
          </a:xfrm>
        </p:spPr>
        <p:txBody>
          <a:bodyPr>
            <a:normAutofit fontScale="90000"/>
          </a:bodyPr>
          <a:lstStyle/>
          <a:p>
            <a:r>
              <a:rPr lang="en-US" sz="3100" b="1" i="1" dirty="0">
                <a:latin typeface="Bodoni MT" panose="02070603080606020203" pitchFamily="18" charset="0"/>
              </a:rPr>
              <a:t>Prof. Wallerstein Memorial Lecture</a:t>
            </a:r>
            <a:br>
              <a:rPr lang="en-US" sz="3100" b="1" i="1" dirty="0">
                <a:latin typeface="Bodoni MT" panose="02070603080606020203" pitchFamily="18" charset="0"/>
              </a:rPr>
            </a:br>
            <a:r>
              <a:rPr lang="en-US" sz="3100" b="1" i="1" dirty="0">
                <a:latin typeface="Bodoni MT" panose="02070603080606020203" pitchFamily="18" charset="0"/>
              </a:rPr>
              <a:t>Mahatma Gandhi University, Kottayam, 09.12.2024</a:t>
            </a:r>
            <a:br>
              <a:rPr lang="en-US" sz="3300" b="1" i="1" dirty="0">
                <a:latin typeface="Bodoni MT" panose="02070603080606020203" pitchFamily="18" charset="0"/>
              </a:rPr>
            </a:br>
            <a:br>
              <a:rPr lang="en-GB" b="1" dirty="0">
                <a:latin typeface="Bodoni MT" panose="02070603080606020203" pitchFamily="18" charset="0"/>
              </a:rPr>
            </a:br>
            <a:r>
              <a:rPr lang="en-GB" sz="4000" b="1" dirty="0">
                <a:solidFill>
                  <a:srgbClr val="000000"/>
                </a:solidFill>
                <a:effectLst/>
                <a:latin typeface="Bodoni MT" panose="02070603080606020203" pitchFamily="18" charset="0"/>
                <a:ea typeface="Calibri" panose="020F0502020204030204" pitchFamily="34" charset="0"/>
              </a:rPr>
              <a:t>Challenges of Kerala’s Social Democratic-Oriented Development in Comparative Perspective</a:t>
            </a:r>
            <a:r>
              <a:rPr lang="en-GB" sz="1800" b="1" dirty="0">
                <a:solidFill>
                  <a:srgbClr val="000000"/>
                </a:solidFill>
                <a:effectLst/>
                <a:latin typeface="Bodoni MT" panose="02070603080606020203" pitchFamily="18" charset="0"/>
                <a:ea typeface="Calibri" panose="020F0502020204030204" pitchFamily="34" charset="0"/>
              </a:rPr>
              <a:t>.</a:t>
            </a:r>
            <a:br>
              <a:rPr lang="en-GB" sz="1800" dirty="0">
                <a:effectLst/>
                <a:latin typeface="Calibri" panose="020F0502020204030204" pitchFamily="34" charset="0"/>
                <a:ea typeface="Calibri" panose="020F0502020204030204" pitchFamily="34" charset="0"/>
              </a:rPr>
            </a:br>
            <a:endParaRPr lang="en-GB" sz="4400" b="1" dirty="0">
              <a:latin typeface="Bodoni MT" panose="02070603080606020203" pitchFamily="18" charset="0"/>
            </a:endParaRPr>
          </a:p>
        </p:txBody>
      </p:sp>
      <p:sp>
        <p:nvSpPr>
          <p:cNvPr id="3" name="Subtitle 2">
            <a:extLst>
              <a:ext uri="{FF2B5EF4-FFF2-40B4-BE49-F238E27FC236}">
                <a16:creationId xmlns:a16="http://schemas.microsoft.com/office/drawing/2014/main" id="{EF31E449-0A0B-9C39-301F-9EDFC6DBF837}"/>
              </a:ext>
            </a:extLst>
          </p:cNvPr>
          <p:cNvSpPr>
            <a:spLocks noGrp="1"/>
          </p:cNvSpPr>
          <p:nvPr>
            <p:ph type="subTitle" idx="1"/>
          </p:nvPr>
        </p:nvSpPr>
        <p:spPr>
          <a:xfrm>
            <a:off x="1524000" y="5245768"/>
            <a:ext cx="9144000" cy="986590"/>
          </a:xfrm>
        </p:spPr>
        <p:txBody>
          <a:bodyPr/>
          <a:lstStyle/>
          <a:p>
            <a:pPr>
              <a:spcBef>
                <a:spcPts val="0"/>
              </a:spcBef>
            </a:pPr>
            <a:r>
              <a:rPr lang="en-GB" sz="2600" i="1" dirty="0">
                <a:latin typeface="Bodoni MT" panose="02070603080606020203" pitchFamily="18" charset="0"/>
              </a:rPr>
              <a:t>Olle Törnquist</a:t>
            </a:r>
          </a:p>
          <a:p>
            <a:pPr>
              <a:spcBef>
                <a:spcPts val="0"/>
              </a:spcBef>
            </a:pPr>
            <a:r>
              <a:rPr lang="en-GB" sz="1600" i="1" dirty="0">
                <a:latin typeface="Bodoni MT" panose="02070603080606020203" pitchFamily="18" charset="0"/>
              </a:rPr>
              <a:t>Professor emeritus of Politics and Development, University of Oslo</a:t>
            </a:r>
          </a:p>
          <a:p>
            <a:pPr>
              <a:spcBef>
                <a:spcPts val="0"/>
              </a:spcBef>
            </a:pPr>
            <a:r>
              <a:rPr lang="en-GB" sz="1600" u="sng" dirty="0">
                <a:solidFill>
                  <a:srgbClr val="0563C1"/>
                </a:solidFill>
                <a:effectLst/>
                <a:latin typeface="Bodoni MT" panose="02070603080606020203" pitchFamily="18" charset="0"/>
                <a:ea typeface="Times New Roman" panose="02020603050405020304" pitchFamily="18" charset="0"/>
                <a:cs typeface="Arial" panose="020B0604020202020204" pitchFamily="34" charset="0"/>
                <a:hlinkClick r:id="rId2"/>
              </a:rPr>
              <a:t>https://olle-tornquist.com</a:t>
            </a:r>
            <a:endParaRPr lang="en-GB" sz="1600" i="1" dirty="0">
              <a:latin typeface="Bodoni MT" panose="02070603080606020203" pitchFamily="18" charset="0"/>
            </a:endParaRPr>
          </a:p>
        </p:txBody>
      </p:sp>
      <p:sp>
        <p:nvSpPr>
          <p:cNvPr id="4" name="Slide Number Placeholder 3">
            <a:extLst>
              <a:ext uri="{FF2B5EF4-FFF2-40B4-BE49-F238E27FC236}">
                <a16:creationId xmlns:a16="http://schemas.microsoft.com/office/drawing/2014/main" id="{B203D29D-31DD-D12E-DFCB-490ECA5EAAE8}"/>
              </a:ext>
            </a:extLst>
          </p:cNvPr>
          <p:cNvSpPr>
            <a:spLocks noGrp="1"/>
          </p:cNvSpPr>
          <p:nvPr>
            <p:ph type="sldNum" sz="quarter" idx="12"/>
          </p:nvPr>
        </p:nvSpPr>
        <p:spPr/>
        <p:txBody>
          <a:bodyPr/>
          <a:lstStyle/>
          <a:p>
            <a:fld id="{54D91A79-4E06-47DA-9212-D45A5BDAE009}" type="slidenum">
              <a:rPr lang="en-GB" smtClean="0"/>
              <a:t>1</a:t>
            </a:fld>
            <a:endParaRPr lang="en-GB" dirty="0"/>
          </a:p>
        </p:txBody>
      </p:sp>
    </p:spTree>
    <p:extLst>
      <p:ext uri="{BB962C8B-B14F-4D97-AF65-F5344CB8AC3E}">
        <p14:creationId xmlns:p14="http://schemas.microsoft.com/office/powerpoint/2010/main" val="3372943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C4F2A-49F3-7AB5-FDAD-14D1D4184491}"/>
              </a:ext>
            </a:extLst>
          </p:cNvPr>
          <p:cNvSpPr>
            <a:spLocks noGrp="1"/>
          </p:cNvSpPr>
          <p:nvPr>
            <p:ph type="title"/>
          </p:nvPr>
        </p:nvSpPr>
        <p:spPr>
          <a:xfrm>
            <a:off x="838200" y="136526"/>
            <a:ext cx="10301748" cy="1088426"/>
          </a:xfrm>
        </p:spPr>
        <p:txBody>
          <a:bodyPr>
            <a:normAutofit/>
          </a:bodyPr>
          <a:lstStyle/>
          <a:p>
            <a:pPr marL="0" indent="0" algn="ctr"/>
            <a:r>
              <a:rPr lang="en-GB" sz="3000" b="1" dirty="0">
                <a:latin typeface="Bodoni MT" panose="02070603080606020203" pitchFamily="18" charset="0"/>
              </a:rPr>
              <a:t>But, the campaigns since the 80s for participatory local development… </a:t>
            </a:r>
            <a:endParaRPr lang="en-GB" sz="3000" dirty="0"/>
          </a:p>
        </p:txBody>
      </p:sp>
      <p:sp>
        <p:nvSpPr>
          <p:cNvPr id="3" name="Content Placeholder 2">
            <a:extLst>
              <a:ext uri="{FF2B5EF4-FFF2-40B4-BE49-F238E27FC236}">
                <a16:creationId xmlns:a16="http://schemas.microsoft.com/office/drawing/2014/main" id="{EF780B27-4EE3-C2EE-018C-F957D155B537}"/>
              </a:ext>
            </a:extLst>
          </p:cNvPr>
          <p:cNvSpPr>
            <a:spLocks noGrp="1"/>
          </p:cNvSpPr>
          <p:nvPr>
            <p:ph idx="1"/>
          </p:nvPr>
        </p:nvSpPr>
        <p:spPr>
          <a:xfrm>
            <a:off x="838200" y="1224952"/>
            <a:ext cx="10515600" cy="5326319"/>
          </a:xfrm>
        </p:spPr>
        <p:txBody>
          <a:bodyPr>
            <a:noAutofit/>
          </a:bodyPr>
          <a:lstStyle/>
          <a:p>
            <a:pPr marL="0" indent="0">
              <a:spcBef>
                <a:spcPts val="600"/>
              </a:spcBef>
              <a:spcAft>
                <a:spcPts val="600"/>
              </a:spcAft>
              <a:buNone/>
            </a:pPr>
            <a:r>
              <a:rPr lang="en-GB" sz="2700" b="1" dirty="0">
                <a:latin typeface="Bodoni MT" panose="02070603080606020203" pitchFamily="18" charset="0"/>
              </a:rPr>
              <a:t>…</a:t>
            </a:r>
            <a:r>
              <a:rPr lang="en-GB" sz="2700" b="1" i="1" dirty="0">
                <a:latin typeface="Bodoni MT" panose="02070603080606020203" pitchFamily="18" charset="0"/>
              </a:rPr>
              <a:t>did</a:t>
            </a:r>
            <a:r>
              <a:rPr lang="en-GB" sz="2700" b="1" dirty="0">
                <a:latin typeface="Bodoni MT" panose="02070603080606020203" pitchFamily="18" charset="0"/>
              </a:rPr>
              <a:t> shape new democratic spaces …</a:t>
            </a:r>
            <a:endParaRPr lang="en-GB" sz="2700" dirty="0">
              <a:latin typeface="Bodoni MT" panose="02070603080606020203" pitchFamily="18" charset="0"/>
            </a:endParaRPr>
          </a:p>
          <a:p>
            <a:pPr>
              <a:spcBef>
                <a:spcPts val="0"/>
              </a:spcBef>
            </a:pPr>
            <a:r>
              <a:rPr lang="en-GB" sz="2700" dirty="0">
                <a:latin typeface="Bodoni MT" panose="02070603080606020203" pitchFamily="18" charset="0"/>
              </a:rPr>
              <a:t>beyond the entrenched organisations and their patronage/clientelism… </a:t>
            </a:r>
          </a:p>
          <a:p>
            <a:pPr>
              <a:spcBef>
                <a:spcPts val="0"/>
              </a:spcBef>
            </a:pPr>
            <a:r>
              <a:rPr lang="en-GB" sz="2700" dirty="0">
                <a:latin typeface="Bodoni MT" panose="02070603080606020203" pitchFamily="18" charset="0"/>
              </a:rPr>
              <a:t>beyond the stalled state-level social growth pacts</a:t>
            </a:r>
          </a:p>
          <a:p>
            <a:pPr marL="0" indent="0">
              <a:spcBef>
                <a:spcPts val="600"/>
              </a:spcBef>
              <a:spcAft>
                <a:spcPts val="600"/>
              </a:spcAft>
              <a:buNone/>
            </a:pPr>
            <a:r>
              <a:rPr lang="en-GB" sz="2700" b="1" dirty="0">
                <a:latin typeface="Bodoni MT" panose="02070603080606020203" pitchFamily="18" charset="0"/>
              </a:rPr>
              <a:t>And it </a:t>
            </a:r>
            <a:r>
              <a:rPr lang="en-GB" sz="2700" b="1" i="1" dirty="0">
                <a:latin typeface="Bodoni MT" panose="02070603080606020203" pitchFamily="18" charset="0"/>
              </a:rPr>
              <a:t>was</a:t>
            </a:r>
            <a:r>
              <a:rPr lang="en-GB" sz="2700" b="1" dirty="0">
                <a:latin typeface="Bodoni MT" panose="02070603080606020203" pitchFamily="18" charset="0"/>
              </a:rPr>
              <a:t> possible to scale up the local efforts in Kerala at large… </a:t>
            </a:r>
          </a:p>
          <a:p>
            <a:pPr>
              <a:spcBef>
                <a:spcPts val="0"/>
              </a:spcBef>
            </a:pPr>
            <a:r>
              <a:rPr lang="en-GB" sz="2700" u="sng" dirty="0">
                <a:latin typeface="Bodoni MT" panose="02070603080606020203" pitchFamily="18" charset="0"/>
              </a:rPr>
              <a:t>when</a:t>
            </a:r>
            <a:r>
              <a:rPr lang="en-GB" sz="2700" dirty="0">
                <a:latin typeface="Bodoni MT" panose="02070603080606020203" pitchFamily="18" charset="0"/>
              </a:rPr>
              <a:t> local projects was combined 1994-96 in a framework to renew the Kerala model </a:t>
            </a:r>
          </a:p>
          <a:p>
            <a:pPr>
              <a:spcBef>
                <a:spcPts val="0"/>
              </a:spcBef>
            </a:pPr>
            <a:r>
              <a:rPr lang="en-GB" sz="2700" u="sng" dirty="0">
                <a:latin typeface="Bodoni MT" panose="02070603080606020203" pitchFamily="18" charset="0"/>
                <a:sym typeface="Wingdings" panose="05000000000000000000" pitchFamily="2" charset="2"/>
              </a:rPr>
              <a:t>when</a:t>
            </a:r>
            <a:r>
              <a:rPr lang="en-GB" sz="2700" dirty="0">
                <a:latin typeface="Bodoni MT" panose="02070603080606020203" pitchFamily="18" charset="0"/>
                <a:sym typeface="Wingdings" panose="05000000000000000000" pitchFamily="2" charset="2"/>
              </a:rPr>
              <a:t> a critical mass of </a:t>
            </a:r>
            <a:r>
              <a:rPr lang="en-GB" sz="2700" dirty="0">
                <a:latin typeface="Bodoni MT" panose="02070603080606020203" pitchFamily="18" charset="0"/>
              </a:rPr>
              <a:t>activists &amp; supporters pushed for this, outside </a:t>
            </a:r>
            <a:r>
              <a:rPr lang="en-GB" sz="2700" u="sng" dirty="0">
                <a:latin typeface="Bodoni MT" panose="02070603080606020203" pitchFamily="18" charset="0"/>
              </a:rPr>
              <a:t>&amp;</a:t>
            </a:r>
            <a:r>
              <a:rPr lang="en-GB" sz="2700" dirty="0">
                <a:latin typeface="Bodoni MT" panose="02070603080606020203" pitchFamily="18" charset="0"/>
              </a:rPr>
              <a:t> inside political organisations &amp; contributed to electoral victory </a:t>
            </a:r>
          </a:p>
          <a:p>
            <a:pPr>
              <a:spcBef>
                <a:spcPts val="0"/>
              </a:spcBef>
            </a:pPr>
            <a:r>
              <a:rPr lang="en-GB" sz="2700" u="sng" dirty="0">
                <a:latin typeface="Bodoni MT" panose="02070603080606020203" pitchFamily="18" charset="0"/>
                <a:sym typeface="Wingdings" panose="05000000000000000000" pitchFamily="2" charset="2"/>
              </a:rPr>
              <a:t>when</a:t>
            </a:r>
            <a:r>
              <a:rPr lang="en-GB" sz="2700" dirty="0">
                <a:latin typeface="Bodoni MT" panose="02070603080606020203" pitchFamily="18" charset="0"/>
                <a:sym typeface="Wingdings" panose="05000000000000000000" pitchFamily="2" charset="2"/>
              </a:rPr>
              <a:t> democratic decentralisation made it possible to combine direct popular participation &amp; local democratic government &amp; governance</a:t>
            </a:r>
          </a:p>
          <a:p>
            <a:pPr>
              <a:spcBef>
                <a:spcPts val="0"/>
              </a:spcBef>
            </a:pPr>
            <a:r>
              <a:rPr lang="en-GB" sz="2700" u="sng" dirty="0">
                <a:latin typeface="Bodoni MT" panose="02070603080606020203" pitchFamily="18" charset="0"/>
                <a:sym typeface="Wingdings" panose="05000000000000000000" pitchFamily="2" charset="2"/>
              </a:rPr>
              <a:t>when</a:t>
            </a:r>
            <a:r>
              <a:rPr lang="en-GB" sz="2700" dirty="0">
                <a:latin typeface="Bodoni MT" panose="02070603080606020203" pitchFamily="18" charset="0"/>
                <a:sym typeface="Wingdings" panose="05000000000000000000" pitchFamily="2" charset="2"/>
              </a:rPr>
              <a:t> 1/3 of planning budget was transferred to the local institutions  </a:t>
            </a:r>
          </a:p>
          <a:p>
            <a:pPr>
              <a:spcBef>
                <a:spcPts val="0"/>
              </a:spcBef>
            </a:pPr>
            <a:r>
              <a:rPr lang="en-GB" sz="2700" u="sng" dirty="0">
                <a:latin typeface="Bodoni MT" panose="02070603080606020203" pitchFamily="18" charset="0"/>
                <a:sym typeface="Wingdings" panose="05000000000000000000" pitchFamily="2" charset="2"/>
              </a:rPr>
              <a:t>when</a:t>
            </a:r>
            <a:r>
              <a:rPr lang="en-GB" sz="2700" dirty="0">
                <a:latin typeface="Bodoni MT" panose="02070603080606020203" pitchFamily="18" charset="0"/>
                <a:sym typeface="Wingdings" panose="05000000000000000000" pitchFamily="2" charset="2"/>
              </a:rPr>
              <a:t> SPB could direct this in favour of participatory development</a:t>
            </a:r>
            <a:endParaRPr lang="en-GB" sz="2700" dirty="0">
              <a:latin typeface="Bodoni MT" panose="02070603080606020203" pitchFamily="18" charset="0"/>
            </a:endParaRPr>
          </a:p>
        </p:txBody>
      </p:sp>
      <p:sp>
        <p:nvSpPr>
          <p:cNvPr id="4" name="Slide Number Placeholder 3">
            <a:extLst>
              <a:ext uri="{FF2B5EF4-FFF2-40B4-BE49-F238E27FC236}">
                <a16:creationId xmlns:a16="http://schemas.microsoft.com/office/drawing/2014/main" id="{29E0D746-951C-55AD-946F-E04D885F422D}"/>
              </a:ext>
            </a:extLst>
          </p:cNvPr>
          <p:cNvSpPr>
            <a:spLocks noGrp="1"/>
          </p:cNvSpPr>
          <p:nvPr>
            <p:ph type="sldNum" sz="quarter" idx="12"/>
          </p:nvPr>
        </p:nvSpPr>
        <p:spPr/>
        <p:txBody>
          <a:bodyPr/>
          <a:lstStyle/>
          <a:p>
            <a:fld id="{54D91A79-4E06-47DA-9212-D45A5BDAE009}" type="slidenum">
              <a:rPr lang="en-GB" smtClean="0"/>
              <a:t>10</a:t>
            </a:fld>
            <a:endParaRPr lang="en-GB" dirty="0"/>
          </a:p>
        </p:txBody>
      </p:sp>
    </p:spTree>
    <p:extLst>
      <p:ext uri="{BB962C8B-B14F-4D97-AF65-F5344CB8AC3E}">
        <p14:creationId xmlns:p14="http://schemas.microsoft.com/office/powerpoint/2010/main" val="4911793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E7F9A-BFF2-BEAA-391E-A30456B91AE7}"/>
              </a:ext>
            </a:extLst>
          </p:cNvPr>
          <p:cNvSpPr>
            <a:spLocks noGrp="1"/>
          </p:cNvSpPr>
          <p:nvPr>
            <p:ph type="title"/>
          </p:nvPr>
        </p:nvSpPr>
        <p:spPr>
          <a:xfrm>
            <a:off x="838200" y="369872"/>
            <a:ext cx="10515600" cy="660276"/>
          </a:xfrm>
        </p:spPr>
        <p:txBody>
          <a:bodyPr>
            <a:noAutofit/>
          </a:bodyPr>
          <a:lstStyle/>
          <a:p>
            <a:pPr algn="ctr"/>
            <a:r>
              <a:rPr lang="en-GB" sz="3200" b="1" dirty="0">
                <a:latin typeface="Bodoni MT" panose="02070603080606020203" pitchFamily="18" charset="0"/>
              </a:rPr>
              <a:t>Yet remaining problems of democratic agency &amp; governance</a:t>
            </a:r>
          </a:p>
        </p:txBody>
      </p:sp>
      <p:sp>
        <p:nvSpPr>
          <p:cNvPr id="3" name="Content Placeholder 2">
            <a:extLst>
              <a:ext uri="{FF2B5EF4-FFF2-40B4-BE49-F238E27FC236}">
                <a16:creationId xmlns:a16="http://schemas.microsoft.com/office/drawing/2014/main" id="{00D99472-6436-FA62-ECC9-BDE37F774ABE}"/>
              </a:ext>
            </a:extLst>
          </p:cNvPr>
          <p:cNvSpPr>
            <a:spLocks noGrp="1"/>
          </p:cNvSpPr>
          <p:nvPr>
            <p:ph idx="1"/>
          </p:nvPr>
        </p:nvSpPr>
        <p:spPr>
          <a:xfrm>
            <a:off x="838200" y="1030148"/>
            <a:ext cx="10515600" cy="5645955"/>
          </a:xfrm>
        </p:spPr>
        <p:txBody>
          <a:bodyPr>
            <a:noAutofit/>
          </a:bodyPr>
          <a:lstStyle/>
          <a:p>
            <a:r>
              <a:rPr lang="en-GB" sz="2900" dirty="0">
                <a:latin typeface="Bodoni MT" panose="02070603080606020203" pitchFamily="18" charset="0"/>
              </a:rPr>
              <a:t>More top-down resources than the expected local mobilisation </a:t>
            </a:r>
          </a:p>
          <a:p>
            <a:r>
              <a:rPr lang="en-GB" sz="2900" dirty="0">
                <a:latin typeface="Bodoni MT" panose="02070603080606020203" pitchFamily="18" charset="0"/>
              </a:rPr>
              <a:t>Unclear links between direct and representative democracy/governance </a:t>
            </a:r>
          </a:p>
          <a:p>
            <a:r>
              <a:rPr lang="en-GB" sz="2900" dirty="0">
                <a:latin typeface="Bodoni MT" panose="02070603080606020203" pitchFamily="18" charset="0"/>
              </a:rPr>
              <a:t>The same between state, districts, cities and panchayats.</a:t>
            </a:r>
          </a:p>
          <a:p>
            <a:r>
              <a:rPr lang="en-GB" sz="2900" dirty="0">
                <a:latin typeface="Bodoni MT" panose="02070603080606020203" pitchFamily="18" charset="0"/>
              </a:rPr>
              <a:t>Less meritocracy &amp; bonus for local development than e.g. China</a:t>
            </a:r>
          </a:p>
          <a:p>
            <a:r>
              <a:rPr lang="en-GB" sz="2900" dirty="0">
                <a:latin typeface="Bodoni MT" panose="02070603080606020203" pitchFamily="18" charset="0"/>
              </a:rPr>
              <a:t>Unresolved inclusion of middle class- and educated youth issues </a:t>
            </a:r>
          </a:p>
          <a:p>
            <a:r>
              <a:rPr lang="en-GB" sz="2900" dirty="0">
                <a:latin typeface="Bodoni MT" panose="02070603080606020203" pitchFamily="18" charset="0"/>
              </a:rPr>
              <a:t>Good results, but not production through local growth pacts </a:t>
            </a:r>
          </a:p>
          <a:p>
            <a:r>
              <a:rPr lang="en-GB" sz="2900" dirty="0">
                <a:latin typeface="Bodoni MT" panose="02070603080606020203" pitchFamily="18" charset="0"/>
              </a:rPr>
              <a:t>Unresolved coordination of local and outside economic dynamics</a:t>
            </a:r>
          </a:p>
          <a:p>
            <a:r>
              <a:rPr lang="en-GB" sz="2900" dirty="0">
                <a:latin typeface="Bodoni MT" panose="02070603080606020203" pitchFamily="18" charset="0"/>
              </a:rPr>
              <a:t>Unresolved inclusion of “old” interest- and political organisations. In the end, political-party-hijacking in face of 2000/01 election.</a:t>
            </a:r>
          </a:p>
        </p:txBody>
      </p:sp>
      <p:sp>
        <p:nvSpPr>
          <p:cNvPr id="4" name="Slide Number Placeholder 3">
            <a:extLst>
              <a:ext uri="{FF2B5EF4-FFF2-40B4-BE49-F238E27FC236}">
                <a16:creationId xmlns:a16="http://schemas.microsoft.com/office/drawing/2014/main" id="{BFA7E7D7-2449-F31D-13E1-46204C3F7F90}"/>
              </a:ext>
            </a:extLst>
          </p:cNvPr>
          <p:cNvSpPr>
            <a:spLocks noGrp="1"/>
          </p:cNvSpPr>
          <p:nvPr>
            <p:ph type="sldNum" sz="quarter" idx="12"/>
          </p:nvPr>
        </p:nvSpPr>
        <p:spPr/>
        <p:txBody>
          <a:bodyPr/>
          <a:lstStyle/>
          <a:p>
            <a:fld id="{54D91A79-4E06-47DA-9212-D45A5BDAE009}" type="slidenum">
              <a:rPr lang="en-GB" smtClean="0"/>
              <a:t>11</a:t>
            </a:fld>
            <a:endParaRPr lang="en-GB" dirty="0"/>
          </a:p>
        </p:txBody>
      </p:sp>
    </p:spTree>
    <p:extLst>
      <p:ext uri="{BB962C8B-B14F-4D97-AF65-F5344CB8AC3E}">
        <p14:creationId xmlns:p14="http://schemas.microsoft.com/office/powerpoint/2010/main" val="1360648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9E3C7-660F-868D-D5B2-E36505A56A2E}"/>
              </a:ext>
            </a:extLst>
          </p:cNvPr>
          <p:cNvSpPr>
            <a:spLocks noGrp="1"/>
          </p:cNvSpPr>
          <p:nvPr>
            <p:ph type="title"/>
          </p:nvPr>
        </p:nvSpPr>
        <p:spPr>
          <a:xfrm>
            <a:off x="838200" y="365126"/>
            <a:ext cx="10515600" cy="633094"/>
          </a:xfrm>
        </p:spPr>
        <p:txBody>
          <a:bodyPr>
            <a:normAutofit/>
          </a:bodyPr>
          <a:lstStyle/>
          <a:p>
            <a:pPr algn="ctr"/>
            <a:r>
              <a:rPr lang="en-GB" sz="3600" b="1" dirty="0">
                <a:latin typeface="Bodoni MT" panose="02070603080606020203" pitchFamily="18" charset="0"/>
              </a:rPr>
              <a:t>Several hurdles addressed 2016</a:t>
            </a:r>
            <a:r>
              <a:rPr lang="en-GB" sz="3600" b="1" dirty="0">
                <a:latin typeface="Bodoni MT" panose="02070603080606020203" pitchFamily="18" charset="0"/>
                <a:sym typeface="Wingdings" panose="05000000000000000000" pitchFamily="2" charset="2"/>
              </a:rPr>
              <a:t> </a:t>
            </a:r>
            <a:endParaRPr lang="en-GB" sz="3600" b="1" dirty="0">
              <a:latin typeface="Bodoni MT" panose="02070603080606020203" pitchFamily="18" charset="0"/>
            </a:endParaRPr>
          </a:p>
        </p:txBody>
      </p:sp>
      <p:sp>
        <p:nvSpPr>
          <p:cNvPr id="3" name="Content Placeholder 2">
            <a:extLst>
              <a:ext uri="{FF2B5EF4-FFF2-40B4-BE49-F238E27FC236}">
                <a16:creationId xmlns:a16="http://schemas.microsoft.com/office/drawing/2014/main" id="{C1F8D697-3965-15A7-9EAC-3226ABEF4C58}"/>
              </a:ext>
            </a:extLst>
          </p:cNvPr>
          <p:cNvSpPr>
            <a:spLocks noGrp="1"/>
          </p:cNvSpPr>
          <p:nvPr>
            <p:ph idx="1"/>
          </p:nvPr>
        </p:nvSpPr>
        <p:spPr>
          <a:xfrm>
            <a:off x="838200" y="1050005"/>
            <a:ext cx="10515600" cy="5671470"/>
          </a:xfrm>
        </p:spPr>
        <p:txBody>
          <a:bodyPr>
            <a:normAutofit/>
          </a:bodyPr>
          <a:lstStyle/>
          <a:p>
            <a:r>
              <a:rPr lang="en-GB" sz="2700" dirty="0">
                <a:latin typeface="Bodoni MT" panose="02070603080606020203" pitchFamily="18" charset="0"/>
              </a:rPr>
              <a:t>Institutional reforms stabilised</a:t>
            </a:r>
            <a:r>
              <a:rPr lang="en-GB" sz="2700" b="1" dirty="0">
                <a:latin typeface="Bodoni MT" panose="02070603080606020203" pitchFamily="18" charset="0"/>
              </a:rPr>
              <a:t> </a:t>
            </a:r>
            <a:r>
              <a:rPr lang="en-GB" sz="2700" dirty="0">
                <a:latin typeface="Bodoni MT" panose="02070603080606020203" pitchFamily="18" charset="0"/>
              </a:rPr>
              <a:t>local participatory and representative governance ,which </a:t>
            </a:r>
            <a:r>
              <a:rPr lang="en-GB" sz="2700" i="1" dirty="0">
                <a:latin typeface="Bodoni MT" panose="02070603080606020203" pitchFamily="18" charset="0"/>
              </a:rPr>
              <a:t>proved crucial in fighting the floods and pandemic.</a:t>
            </a:r>
            <a:endParaRPr lang="en-GB" sz="2700" b="1" i="1" dirty="0">
              <a:latin typeface="Bodoni MT" panose="02070603080606020203" pitchFamily="18" charset="0"/>
              <a:sym typeface="Wingdings" panose="05000000000000000000" pitchFamily="2" charset="2"/>
            </a:endParaRPr>
          </a:p>
          <a:p>
            <a:pPr marL="0" indent="0">
              <a:spcBef>
                <a:spcPts val="0"/>
              </a:spcBef>
              <a:buNone/>
            </a:pPr>
            <a:r>
              <a:rPr lang="en-GB" sz="2700" b="1" i="1" dirty="0">
                <a:latin typeface="Bodoni MT" panose="02070603080606020203" pitchFamily="18" charset="0"/>
                <a:sym typeface="Wingdings" panose="05000000000000000000" pitchFamily="2" charset="2"/>
              </a:rPr>
              <a:t>  Renewed</a:t>
            </a:r>
            <a:r>
              <a:rPr lang="en-GB" sz="2700" b="1" i="1" dirty="0">
                <a:latin typeface="Bodoni MT" panose="02070603080606020203" pitchFamily="18" charset="0"/>
              </a:rPr>
              <a:t> public action from below.</a:t>
            </a:r>
            <a:endParaRPr lang="en-GB" sz="2700" dirty="0">
              <a:latin typeface="Bodoni MT" panose="02070603080606020203" pitchFamily="18" charset="0"/>
            </a:endParaRPr>
          </a:p>
          <a:p>
            <a:pPr marL="0" indent="0">
              <a:spcBef>
                <a:spcPts val="0"/>
              </a:spcBef>
              <a:buNone/>
            </a:pPr>
            <a:endParaRPr lang="en-GB" sz="2700" i="1" dirty="0">
              <a:latin typeface="Bodoni MT" panose="02070603080606020203" pitchFamily="18" charset="0"/>
              <a:sym typeface="Wingdings" panose="05000000000000000000" pitchFamily="2" charset="2"/>
            </a:endParaRPr>
          </a:p>
          <a:p>
            <a:pPr>
              <a:spcBef>
                <a:spcPts val="0"/>
              </a:spcBef>
            </a:pPr>
            <a:r>
              <a:rPr lang="en-GB" sz="2700" dirty="0">
                <a:latin typeface="Bodoni MT" panose="02070603080606020203" pitchFamily="18" charset="0"/>
              </a:rPr>
              <a:t>State welfare measures and leadership</a:t>
            </a:r>
            <a:r>
              <a:rPr lang="en-GB" sz="2700" b="1" dirty="0">
                <a:latin typeface="Bodoni MT" panose="02070603080606020203" pitchFamily="18" charset="0"/>
              </a:rPr>
              <a:t> </a:t>
            </a:r>
          </a:p>
          <a:p>
            <a:pPr>
              <a:spcBef>
                <a:spcPts val="0"/>
              </a:spcBef>
            </a:pPr>
            <a:r>
              <a:rPr lang="en-GB" sz="2700" dirty="0">
                <a:latin typeface="Bodoni MT" panose="02070603080606020203" pitchFamily="18" charset="0"/>
              </a:rPr>
              <a:t>Central-political-cum-bureaucratic-cum-expert governed missions</a:t>
            </a:r>
          </a:p>
          <a:p>
            <a:pPr>
              <a:spcBef>
                <a:spcPts val="0"/>
              </a:spcBef>
            </a:pPr>
            <a:r>
              <a:rPr lang="en-GB" sz="2700" dirty="0">
                <a:latin typeface="Bodoni MT" panose="02070603080606020203" pitchFamily="18" charset="0"/>
              </a:rPr>
              <a:t>New resources for broadly defined infrastructure.</a:t>
            </a:r>
          </a:p>
          <a:p>
            <a:pPr marL="0" indent="0">
              <a:spcBef>
                <a:spcPts val="0"/>
              </a:spcBef>
              <a:buNone/>
            </a:pPr>
            <a:r>
              <a:rPr lang="en-GB" sz="2700" i="1" dirty="0">
                <a:latin typeface="Bodoni MT" panose="02070603080606020203" pitchFamily="18" charset="0"/>
                <a:sym typeface="Wingdings" panose="05000000000000000000" pitchFamily="2" charset="2"/>
              </a:rPr>
              <a:t></a:t>
            </a:r>
            <a:r>
              <a:rPr lang="en-GB" sz="2700" b="1" i="1" dirty="0">
                <a:latin typeface="Bodoni MT" panose="02070603080606020203" pitchFamily="18" charset="0"/>
                <a:sym typeface="Wingdings" panose="05000000000000000000" pitchFamily="2" charset="2"/>
              </a:rPr>
              <a:t>Better </a:t>
            </a:r>
            <a:r>
              <a:rPr lang="en-GB" sz="2700" b="1" i="1" dirty="0">
                <a:latin typeface="Bodoni MT" panose="02070603080606020203" pitchFamily="18" charset="0"/>
              </a:rPr>
              <a:t>links between local &amp; state, and local &amp; outside economy</a:t>
            </a:r>
            <a:r>
              <a:rPr lang="en-GB" sz="2700" i="1" dirty="0">
                <a:latin typeface="Bodoni MT" panose="02070603080606020203" pitchFamily="18" charset="0"/>
              </a:rPr>
              <a:t> </a:t>
            </a:r>
          </a:p>
          <a:p>
            <a:pPr marL="0" indent="0">
              <a:spcBef>
                <a:spcPts val="0"/>
              </a:spcBef>
              <a:buNone/>
            </a:pPr>
            <a:endParaRPr lang="en-GB" sz="2700" dirty="0">
              <a:latin typeface="Bodoni MT" panose="02070603080606020203" pitchFamily="18" charset="0"/>
            </a:endParaRPr>
          </a:p>
          <a:p>
            <a:pPr>
              <a:spcBef>
                <a:spcPts val="0"/>
              </a:spcBef>
            </a:pPr>
            <a:r>
              <a:rPr lang="en-GB" sz="2700" dirty="0">
                <a:latin typeface="Bodoni MT" panose="02070603080606020203" pitchFamily="18" charset="0"/>
              </a:rPr>
              <a:t>More emphasis on attracting private direct investment</a:t>
            </a:r>
          </a:p>
          <a:p>
            <a:pPr>
              <a:spcBef>
                <a:spcPts val="0"/>
              </a:spcBef>
            </a:pPr>
            <a:r>
              <a:rPr lang="en-GB" sz="2700" dirty="0">
                <a:latin typeface="Bodoni MT" panose="02070603080606020203" pitchFamily="18" charset="0"/>
              </a:rPr>
              <a:t>Additional investments through state-guided-assured fund – KIIFB</a:t>
            </a:r>
          </a:p>
          <a:p>
            <a:pPr marL="450850" indent="-450850">
              <a:spcBef>
                <a:spcPts val="0"/>
              </a:spcBef>
              <a:buNone/>
            </a:pPr>
            <a:r>
              <a:rPr lang="en-GB" sz="2700" b="1" i="1" dirty="0">
                <a:latin typeface="Bodoni MT" panose="02070603080606020203" pitchFamily="18" charset="0"/>
                <a:sym typeface="Wingdings" panose="05000000000000000000" pitchFamily="2" charset="2"/>
              </a:rPr>
              <a:t> </a:t>
            </a:r>
            <a:r>
              <a:rPr lang="en-GB" sz="2700" b="1" i="1" dirty="0">
                <a:latin typeface="Bodoni MT" panose="02070603080606020203" pitchFamily="18" charset="0"/>
              </a:rPr>
              <a:t>State-wide framework for knowledge-based development,  </a:t>
            </a:r>
            <a:r>
              <a:rPr lang="en-GB" sz="2700" dirty="0">
                <a:latin typeface="Bodoni MT" panose="02070603080606020203" pitchFamily="18" charset="0"/>
              </a:rPr>
              <a:t>including with chains to local level production/service and skills</a:t>
            </a:r>
          </a:p>
          <a:p>
            <a:pPr marL="0" indent="0">
              <a:spcBef>
                <a:spcPts val="1200"/>
              </a:spcBef>
              <a:buNone/>
              <a:tabLst>
                <a:tab pos="1798638" algn="l"/>
              </a:tabLst>
            </a:pPr>
            <a:r>
              <a:rPr lang="en-GB" sz="2700" b="1" dirty="0">
                <a:latin typeface="Bodoni MT" panose="02070603080606020203" pitchFamily="18" charset="0"/>
                <a:sym typeface="Wingdings" panose="05000000000000000000" pitchFamily="2" charset="2"/>
              </a:rPr>
              <a:t> Electoral success 2020 and 2021 ….</a:t>
            </a:r>
            <a:endParaRPr lang="en-GB" sz="2700" b="1" dirty="0">
              <a:solidFill>
                <a:srgbClr val="FF0000"/>
              </a:solidFill>
              <a:latin typeface="Bodoni MT" panose="02070603080606020203" pitchFamily="18" charset="0"/>
            </a:endParaRPr>
          </a:p>
        </p:txBody>
      </p:sp>
      <p:sp>
        <p:nvSpPr>
          <p:cNvPr id="4" name="Slide Number Placeholder 3">
            <a:extLst>
              <a:ext uri="{FF2B5EF4-FFF2-40B4-BE49-F238E27FC236}">
                <a16:creationId xmlns:a16="http://schemas.microsoft.com/office/drawing/2014/main" id="{2E8DF0F9-66EC-54F2-EE38-B23EF1047692}"/>
              </a:ext>
            </a:extLst>
          </p:cNvPr>
          <p:cNvSpPr>
            <a:spLocks noGrp="1"/>
          </p:cNvSpPr>
          <p:nvPr>
            <p:ph type="sldNum" sz="quarter" idx="12"/>
          </p:nvPr>
        </p:nvSpPr>
        <p:spPr/>
        <p:txBody>
          <a:bodyPr/>
          <a:lstStyle/>
          <a:p>
            <a:fld id="{54D91A79-4E06-47DA-9212-D45A5BDAE009}" type="slidenum">
              <a:rPr lang="en-GB" smtClean="0"/>
              <a:t>12</a:t>
            </a:fld>
            <a:endParaRPr lang="en-GB" dirty="0"/>
          </a:p>
        </p:txBody>
      </p:sp>
    </p:spTree>
    <p:extLst>
      <p:ext uri="{BB962C8B-B14F-4D97-AF65-F5344CB8AC3E}">
        <p14:creationId xmlns:p14="http://schemas.microsoft.com/office/powerpoint/2010/main" val="185683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D4F06C-1155-C7DB-E473-137CB278CB15}"/>
              </a:ext>
            </a:extLst>
          </p:cNvPr>
          <p:cNvSpPr>
            <a:spLocks noGrp="1"/>
          </p:cNvSpPr>
          <p:nvPr>
            <p:ph type="title"/>
          </p:nvPr>
        </p:nvSpPr>
        <p:spPr>
          <a:xfrm>
            <a:off x="838200" y="481263"/>
            <a:ext cx="10515600" cy="1879971"/>
          </a:xfrm>
        </p:spPr>
        <p:txBody>
          <a:bodyPr>
            <a:noAutofit/>
          </a:bodyPr>
          <a:lstStyle/>
          <a:p>
            <a:pPr algn="ctr"/>
            <a:r>
              <a:rPr lang="en-GB" sz="3700" b="1" dirty="0">
                <a:solidFill>
                  <a:srgbClr val="FF0000"/>
                </a:solidFill>
                <a:latin typeface="Bodoni MT" panose="02070603080606020203" pitchFamily="18" charset="0"/>
              </a:rPr>
              <a:t>..BUT, </a:t>
            </a:r>
            <a:r>
              <a:rPr lang="en-GB" sz="3700" b="1" dirty="0">
                <a:latin typeface="Bodoni MT" panose="02070603080606020203" pitchFamily="18" charset="0"/>
              </a:rPr>
              <a:t>the new public action was not sustained &amp; sufficiently connected with the efforts at knowledge-based development, which lost steam too. So, the dynamics from 1994-2000 was not reinvented</a:t>
            </a:r>
          </a:p>
        </p:txBody>
      </p:sp>
      <p:sp>
        <p:nvSpPr>
          <p:cNvPr id="3" name="Content Placeholder 2">
            <a:extLst>
              <a:ext uri="{FF2B5EF4-FFF2-40B4-BE49-F238E27FC236}">
                <a16:creationId xmlns:a16="http://schemas.microsoft.com/office/drawing/2014/main" id="{195BCC9B-B8EB-3D88-C46B-1376C45C6FA8}"/>
              </a:ext>
            </a:extLst>
          </p:cNvPr>
          <p:cNvSpPr>
            <a:spLocks noGrp="1"/>
          </p:cNvSpPr>
          <p:nvPr>
            <p:ph idx="1"/>
          </p:nvPr>
        </p:nvSpPr>
        <p:spPr>
          <a:xfrm>
            <a:off x="838200" y="2720051"/>
            <a:ext cx="10515600" cy="3636299"/>
          </a:xfrm>
        </p:spPr>
        <p:txBody>
          <a:bodyPr>
            <a:noAutofit/>
          </a:bodyPr>
          <a:lstStyle/>
          <a:p>
            <a:pPr lvl="0">
              <a:lnSpc>
                <a:spcPct val="107000"/>
              </a:lnSpc>
              <a:spcBef>
                <a:spcPts val="600"/>
              </a:spcBef>
            </a:pPr>
            <a:r>
              <a:rPr lang="en-GB" sz="3200" dirty="0">
                <a:latin typeface="Bodoni MT" panose="02070603080606020203" pitchFamily="18" charset="0"/>
                <a:ea typeface="Calibri" panose="020F0502020204030204" pitchFamily="34" charset="0"/>
                <a:cs typeface="Arial" panose="020B0604020202020204" pitchFamily="34" charset="0"/>
              </a:rPr>
              <a:t>Can there be a </a:t>
            </a:r>
            <a:r>
              <a:rPr lang="en-GB" sz="3200" b="1" dirty="0">
                <a:latin typeface="Bodoni MT" panose="02070603080606020203" pitchFamily="18" charset="0"/>
                <a:ea typeface="Calibri" panose="020F0502020204030204" pitchFamily="34" charset="0"/>
                <a:cs typeface="Arial" panose="020B0604020202020204" pitchFamily="34" charset="0"/>
              </a:rPr>
              <a:t>new critical mass </a:t>
            </a:r>
            <a:r>
              <a:rPr lang="en-GB" sz="3200" b="1" dirty="0">
                <a:effectLst/>
                <a:latin typeface="Bodoni MT" panose="02070603080606020203" pitchFamily="18" charset="0"/>
                <a:ea typeface="Calibri" panose="020F0502020204030204" pitchFamily="34" charset="0"/>
                <a:cs typeface="Arial" panose="020B0604020202020204" pitchFamily="34" charset="0"/>
              </a:rPr>
              <a:t>for programmes</a:t>
            </a:r>
            <a:r>
              <a:rPr lang="en-GB" sz="3200" b="1" dirty="0">
                <a:latin typeface="Bodoni MT" panose="02070603080606020203" pitchFamily="18" charset="0"/>
                <a:ea typeface="Calibri" panose="020F0502020204030204" pitchFamily="34" charset="0"/>
                <a:cs typeface="Arial" panose="020B0604020202020204" pitchFamily="34" charset="0"/>
              </a:rPr>
              <a:t>?</a:t>
            </a:r>
            <a:r>
              <a:rPr lang="en-GB" sz="3200" dirty="0">
                <a:effectLst/>
                <a:latin typeface="Bodoni MT" panose="02070603080606020203" pitchFamily="18" charset="0"/>
                <a:ea typeface="Calibri" panose="020F0502020204030204" pitchFamily="34" charset="0"/>
                <a:cs typeface="Arial" panose="020B0604020202020204" pitchFamily="34" charset="0"/>
              </a:rPr>
              <a:t> </a:t>
            </a:r>
            <a:endParaRPr lang="en-GB" sz="3200" b="1" dirty="0">
              <a:latin typeface="Bodoni MT" panose="02070603080606020203" pitchFamily="18" charset="0"/>
              <a:ea typeface="Calibri" panose="020F0502020204030204" pitchFamily="34" charset="0"/>
              <a:cs typeface="Arial" panose="020B0604020202020204" pitchFamily="34" charset="0"/>
            </a:endParaRPr>
          </a:p>
          <a:p>
            <a:pPr lvl="0">
              <a:lnSpc>
                <a:spcPct val="107000"/>
              </a:lnSpc>
              <a:spcBef>
                <a:spcPts val="600"/>
              </a:spcBef>
            </a:pPr>
            <a:r>
              <a:rPr lang="en-GB" sz="3200" dirty="0">
                <a:effectLst/>
                <a:latin typeface="Bodoni MT" panose="02070603080606020203" pitchFamily="18" charset="0"/>
                <a:ea typeface="Calibri" panose="020F0502020204030204" pitchFamily="34" charset="0"/>
                <a:cs typeface="Arial" panose="020B0604020202020204" pitchFamily="34" charset="0"/>
              </a:rPr>
              <a:t>Can </a:t>
            </a:r>
            <a:r>
              <a:rPr lang="en-GB" sz="3200" b="1" dirty="0">
                <a:effectLst/>
                <a:latin typeface="Bodoni MT" panose="02070603080606020203" pitchFamily="18" charset="0"/>
                <a:ea typeface="Calibri" panose="020F0502020204030204" pitchFamily="34" charset="0"/>
                <a:cs typeface="Arial" panose="020B0604020202020204" pitchFamily="34" charset="0"/>
              </a:rPr>
              <a:t>direct &amp; representative democracy &amp; governance, be better combined in linkages between</a:t>
            </a:r>
          </a:p>
          <a:p>
            <a:pPr marL="457200" lvl="1" indent="0">
              <a:lnSpc>
                <a:spcPct val="107000"/>
              </a:lnSpc>
              <a:spcBef>
                <a:spcPts val="600"/>
              </a:spcBef>
              <a:buNone/>
            </a:pPr>
            <a:r>
              <a:rPr lang="en-GB" sz="3200" dirty="0">
                <a:latin typeface="Bodoni MT" panose="02070603080606020203" pitchFamily="18" charset="0"/>
                <a:ea typeface="Calibri" panose="020F0502020204030204" pitchFamily="34" charset="0"/>
                <a:cs typeface="Arial" panose="020B0604020202020204" pitchFamily="34" charset="0"/>
              </a:rPr>
              <a:t>(a) </a:t>
            </a:r>
            <a:r>
              <a:rPr lang="en-GB" sz="3200" b="1" dirty="0">
                <a:effectLst/>
                <a:latin typeface="Bodoni MT" panose="02070603080606020203" pitchFamily="18" charset="0"/>
                <a:ea typeface="Calibri" panose="020F0502020204030204" pitchFamily="34" charset="0"/>
                <a:cs typeface="Arial" panose="020B0604020202020204" pitchFamily="34" charset="0"/>
              </a:rPr>
              <a:t>state </a:t>
            </a:r>
            <a:r>
              <a:rPr lang="en-GB" sz="3200" b="1" dirty="0">
                <a:latin typeface="Bodoni MT" panose="02070603080606020203" pitchFamily="18" charset="0"/>
                <a:ea typeface="Calibri" panose="020F0502020204030204" pitchFamily="34" charset="0"/>
                <a:cs typeface="Arial" panose="020B0604020202020204" pitchFamily="34" charset="0"/>
              </a:rPr>
              <a:t>&amp;</a:t>
            </a:r>
            <a:r>
              <a:rPr lang="en-GB" sz="3200" b="1" dirty="0">
                <a:effectLst/>
                <a:latin typeface="Bodoni MT" panose="02070603080606020203" pitchFamily="18" charset="0"/>
                <a:ea typeface="Calibri" panose="020F0502020204030204" pitchFamily="34" charset="0"/>
                <a:cs typeface="Arial" panose="020B0604020202020204" pitchFamily="34" charset="0"/>
              </a:rPr>
              <a:t> local, </a:t>
            </a:r>
            <a:r>
              <a:rPr lang="en-GB" sz="3200" dirty="0">
                <a:effectLst/>
                <a:latin typeface="Bodoni MT" panose="02070603080606020203" pitchFamily="18" charset="0"/>
                <a:ea typeface="Calibri" panose="020F0502020204030204" pitchFamily="34" charset="0"/>
                <a:cs typeface="Arial" panose="020B0604020202020204" pitchFamily="34" charset="0"/>
              </a:rPr>
              <a:t>and </a:t>
            </a:r>
          </a:p>
          <a:p>
            <a:pPr marL="457200" lvl="1" indent="0">
              <a:lnSpc>
                <a:spcPct val="107000"/>
              </a:lnSpc>
              <a:spcBef>
                <a:spcPts val="600"/>
              </a:spcBef>
              <a:buNone/>
            </a:pPr>
            <a:r>
              <a:rPr lang="en-GB" sz="3200" dirty="0">
                <a:effectLst/>
                <a:latin typeface="Bodoni MT" panose="02070603080606020203" pitchFamily="18" charset="0"/>
                <a:ea typeface="Calibri" panose="020F0502020204030204" pitchFamily="34" charset="0"/>
                <a:cs typeface="Arial" panose="020B0604020202020204" pitchFamily="34" charset="0"/>
              </a:rPr>
              <a:t>(b) </a:t>
            </a:r>
            <a:r>
              <a:rPr lang="en-GB" sz="3200" b="1" dirty="0">
                <a:effectLst/>
                <a:latin typeface="Bodoni MT" panose="02070603080606020203" pitchFamily="18" charset="0"/>
                <a:ea typeface="Calibri" panose="020F0502020204030204" pitchFamily="34" charset="0"/>
                <a:cs typeface="Arial" panose="020B0604020202020204" pitchFamily="34" charset="0"/>
              </a:rPr>
              <a:t>public </a:t>
            </a:r>
            <a:r>
              <a:rPr lang="en-GB" sz="3200" b="1" dirty="0">
                <a:latin typeface="Bodoni MT" panose="02070603080606020203" pitchFamily="18" charset="0"/>
                <a:ea typeface="Calibri" panose="020F0502020204030204" pitchFamily="34" charset="0"/>
                <a:cs typeface="Arial" panose="020B0604020202020204" pitchFamily="34" charset="0"/>
              </a:rPr>
              <a:t>&amp;</a:t>
            </a:r>
            <a:r>
              <a:rPr lang="en-GB" sz="3200" b="1" dirty="0">
                <a:effectLst/>
                <a:latin typeface="Bodoni MT" panose="02070603080606020203" pitchFamily="18" charset="0"/>
                <a:ea typeface="Calibri" panose="020F0502020204030204" pitchFamily="34" charset="0"/>
                <a:cs typeface="Arial" panose="020B0604020202020204" pitchFamily="34" charset="0"/>
              </a:rPr>
              <a:t> private investments</a:t>
            </a:r>
            <a:r>
              <a:rPr lang="en-GB" sz="3200" dirty="0">
                <a:effectLst/>
                <a:latin typeface="Bodoni MT" panose="02070603080606020203" pitchFamily="18" charset="0"/>
                <a:ea typeface="Calibri" panose="020F0502020204030204" pitchFamily="34" charset="0"/>
                <a:cs typeface="Arial" panose="020B0604020202020204" pitchFamily="34" charset="0"/>
              </a:rPr>
              <a:t>?</a:t>
            </a:r>
          </a:p>
          <a:p>
            <a:pPr lvl="0">
              <a:lnSpc>
                <a:spcPct val="107000"/>
              </a:lnSpc>
              <a:spcBef>
                <a:spcPts val="600"/>
              </a:spcBef>
            </a:pPr>
            <a:r>
              <a:rPr lang="en-GB" sz="3200" dirty="0">
                <a:effectLst/>
                <a:latin typeface="Bodoni MT" panose="02070603080606020203" pitchFamily="18" charset="0"/>
                <a:ea typeface="Calibri" panose="020F0502020204030204" pitchFamily="34" charset="0"/>
                <a:cs typeface="Arial" panose="020B0604020202020204" pitchFamily="34" charset="0"/>
              </a:rPr>
              <a:t>Are there </a:t>
            </a:r>
            <a:r>
              <a:rPr lang="en-GB" sz="3200" b="1" dirty="0">
                <a:effectLst/>
                <a:latin typeface="Bodoni MT" panose="02070603080606020203" pitchFamily="18" charset="0"/>
                <a:ea typeface="Calibri" panose="020F0502020204030204" pitchFamily="34" charset="0"/>
                <a:cs typeface="Arial" panose="020B0604020202020204" pitchFamily="34" charset="0"/>
              </a:rPr>
              <a:t>alternative ways of overcoming the fiscal crunch</a:t>
            </a:r>
            <a:r>
              <a:rPr lang="en-GB" sz="3200" dirty="0">
                <a:effectLst/>
                <a:latin typeface="Bodoni MT" panose="02070603080606020203" pitchFamily="18" charset="0"/>
                <a:ea typeface="Calibri" panose="020F0502020204030204" pitchFamily="34" charset="0"/>
                <a:cs typeface="Arial" panose="020B0604020202020204" pitchFamily="34" charset="0"/>
              </a:rPr>
              <a:t>? </a:t>
            </a:r>
          </a:p>
        </p:txBody>
      </p:sp>
      <p:sp>
        <p:nvSpPr>
          <p:cNvPr id="4" name="Slide Number Placeholder 3">
            <a:extLst>
              <a:ext uri="{FF2B5EF4-FFF2-40B4-BE49-F238E27FC236}">
                <a16:creationId xmlns:a16="http://schemas.microsoft.com/office/drawing/2014/main" id="{79DC7DAA-68C7-912E-B821-7DAA10F6681C}"/>
              </a:ext>
            </a:extLst>
          </p:cNvPr>
          <p:cNvSpPr>
            <a:spLocks noGrp="1"/>
          </p:cNvSpPr>
          <p:nvPr>
            <p:ph type="sldNum" sz="quarter" idx="12"/>
          </p:nvPr>
        </p:nvSpPr>
        <p:spPr/>
        <p:txBody>
          <a:bodyPr/>
          <a:lstStyle/>
          <a:p>
            <a:fld id="{54D91A79-4E06-47DA-9212-D45A5BDAE009}" type="slidenum">
              <a:rPr lang="en-GB" smtClean="0"/>
              <a:t>13</a:t>
            </a:fld>
            <a:endParaRPr lang="en-GB" dirty="0"/>
          </a:p>
        </p:txBody>
      </p:sp>
    </p:spTree>
    <p:extLst>
      <p:ext uri="{BB962C8B-B14F-4D97-AF65-F5344CB8AC3E}">
        <p14:creationId xmlns:p14="http://schemas.microsoft.com/office/powerpoint/2010/main" val="13528392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DD85A2-50E6-5E4E-8C1F-FE997A122D2A}"/>
              </a:ext>
            </a:extLst>
          </p:cNvPr>
          <p:cNvSpPr>
            <a:spLocks noGrp="1"/>
          </p:cNvSpPr>
          <p:nvPr>
            <p:ph idx="1"/>
          </p:nvPr>
        </p:nvSpPr>
        <p:spPr>
          <a:xfrm>
            <a:off x="838200" y="239150"/>
            <a:ext cx="10515600" cy="6482325"/>
          </a:xfrm>
        </p:spPr>
        <p:txBody>
          <a:bodyPr>
            <a:normAutofit lnSpcReduction="10000"/>
          </a:bodyPr>
          <a:lstStyle/>
          <a:p>
            <a:pPr marL="0" indent="0">
              <a:buNone/>
            </a:pPr>
            <a:r>
              <a:rPr lang="en-GB" sz="3300" b="1" dirty="0">
                <a:latin typeface="Bodoni MT" panose="02070603080606020203" pitchFamily="18" charset="0"/>
                <a:ea typeface="Calibri" panose="020F0502020204030204" pitchFamily="34" charset="0"/>
                <a:cs typeface="Arial" panose="020B0604020202020204" pitchFamily="34" charset="0"/>
              </a:rPr>
              <a:t>Hence, the main challenges are about politics &amp; governance </a:t>
            </a:r>
          </a:p>
          <a:p>
            <a:r>
              <a:rPr lang="en-GB" sz="3400" dirty="0">
                <a:latin typeface="Bodoni MT" panose="02070603080606020203" pitchFamily="18" charset="0"/>
                <a:ea typeface="Calibri" panose="020F0502020204030204" pitchFamily="34" charset="0"/>
                <a:cs typeface="Arial" panose="020B0604020202020204" pitchFamily="34" charset="0"/>
              </a:rPr>
              <a:t>But few signs of </a:t>
            </a:r>
            <a:r>
              <a:rPr lang="en-GB" sz="3400" dirty="0">
                <a:effectLst/>
                <a:latin typeface="Bodoni MT" panose="02070603080606020203" pitchFamily="18" charset="0"/>
                <a:ea typeface="Calibri" panose="020F0502020204030204" pitchFamily="34" charset="0"/>
                <a:cs typeface="Arial" panose="020B0604020202020204" pitchFamily="34" charset="0"/>
              </a:rPr>
              <a:t>substantial discussion about </a:t>
            </a:r>
            <a:r>
              <a:rPr lang="en-GB" sz="3400" dirty="0">
                <a:latin typeface="Bodoni MT" panose="02070603080606020203" pitchFamily="18" charset="0"/>
                <a:ea typeface="Calibri" panose="020F0502020204030204" pitchFamily="34" charset="0"/>
                <a:cs typeface="Arial" panose="020B0604020202020204" pitchFamily="34" charset="0"/>
              </a:rPr>
              <a:t>that</a:t>
            </a:r>
            <a:r>
              <a:rPr lang="en-GB" sz="3400" dirty="0">
                <a:effectLst/>
                <a:latin typeface="Bodoni MT" panose="02070603080606020203" pitchFamily="18" charset="0"/>
                <a:ea typeface="Calibri" panose="020F0502020204030204" pitchFamily="34" charset="0"/>
                <a:cs typeface="Arial" panose="020B0604020202020204" pitchFamily="34" charset="0"/>
              </a:rPr>
              <a:t> Including </a:t>
            </a:r>
            <a:r>
              <a:rPr lang="en-GB" sz="3400" dirty="0">
                <a:latin typeface="Bodoni MT" panose="02070603080606020203" pitchFamily="18" charset="0"/>
                <a:ea typeface="Calibri" panose="020F0502020204030204" pitchFamily="34" charset="0"/>
                <a:cs typeface="Arial" panose="020B0604020202020204" pitchFamily="34" charset="0"/>
              </a:rPr>
              <a:t>formats for partnership representation and governance in the missions and in efforts to combine state and private cooperation. </a:t>
            </a:r>
          </a:p>
          <a:p>
            <a:pPr lvl="1"/>
            <a:r>
              <a:rPr lang="en-GB" sz="2800" dirty="0">
                <a:latin typeface="Bodoni MT" panose="02070603080606020203" pitchFamily="18" charset="0"/>
                <a:ea typeface="Calibri" panose="020F0502020204030204" pitchFamily="34" charset="0"/>
                <a:cs typeface="Arial" panose="020B0604020202020204" pitchFamily="34" charset="0"/>
              </a:rPr>
              <a:t>‘Kerala Looks Ahead’ conference; </a:t>
            </a:r>
          </a:p>
          <a:p>
            <a:pPr lvl="1"/>
            <a:r>
              <a:rPr lang="en-GB" sz="2800" dirty="0">
                <a:latin typeface="Bodoni MT" panose="02070603080606020203" pitchFamily="18" charset="0"/>
                <a:ea typeface="Calibri" panose="020F0502020204030204" pitchFamily="34" charset="0"/>
                <a:cs typeface="Arial" panose="020B0604020202020204" pitchFamily="34" charset="0"/>
              </a:rPr>
              <a:t>subsequent plans and budget, </a:t>
            </a:r>
          </a:p>
          <a:p>
            <a:pPr lvl="1"/>
            <a:r>
              <a:rPr lang="en-GB" sz="2800" dirty="0">
                <a:latin typeface="Bodoni MT" panose="02070603080606020203" pitchFamily="18" charset="0"/>
                <a:ea typeface="Calibri" panose="020F0502020204030204" pitchFamily="34" charset="0"/>
                <a:cs typeface="Arial" panose="020B0604020202020204" pitchFamily="34" charset="0"/>
              </a:rPr>
              <a:t>discussion on innovations and attraction of private direct investments </a:t>
            </a:r>
          </a:p>
          <a:p>
            <a:pPr lvl="1"/>
            <a:r>
              <a:rPr lang="en-GB" sz="2800" dirty="0">
                <a:latin typeface="Bodoni MT" panose="02070603080606020203" pitchFamily="18" charset="0"/>
                <a:ea typeface="Calibri" panose="020F0502020204030204" pitchFamily="34" charset="0"/>
                <a:cs typeface="Arial" panose="020B0604020202020204" pitchFamily="34" charset="0"/>
              </a:rPr>
              <a:t>priorities and projects of KIIFB</a:t>
            </a:r>
          </a:p>
          <a:p>
            <a:r>
              <a:rPr lang="en-GB" sz="3400" dirty="0">
                <a:effectLst/>
                <a:latin typeface="Bodoni MT" panose="02070603080606020203" pitchFamily="18" charset="0"/>
                <a:ea typeface="Calibri" panose="020F0502020204030204" pitchFamily="34" charset="0"/>
                <a:cs typeface="Arial" panose="020B0604020202020204" pitchFamily="34" charset="0"/>
              </a:rPr>
              <a:t>Also not </a:t>
            </a:r>
            <a:r>
              <a:rPr lang="en-GB" sz="3400" dirty="0">
                <a:latin typeface="Bodoni MT" panose="02070603080606020203" pitchFamily="18" charset="0"/>
                <a:ea typeface="Calibri" panose="020F0502020204030204" pitchFamily="34" charset="0"/>
                <a:cs typeface="Arial" panose="020B0604020202020204" pitchFamily="34" charset="0"/>
              </a:rPr>
              <a:t>much </a:t>
            </a:r>
            <a:r>
              <a:rPr lang="en-GB" sz="3400" dirty="0">
                <a:effectLst/>
                <a:latin typeface="Bodoni MT" panose="02070603080606020203" pitchFamily="18" charset="0"/>
                <a:ea typeface="Calibri" panose="020F0502020204030204" pitchFamily="34" charset="0"/>
                <a:cs typeface="Arial" panose="020B0604020202020204" pitchFamily="34" charset="0"/>
              </a:rPr>
              <a:t>on how to fight the globalised conservative nationalism, which the union government is part of,</a:t>
            </a:r>
            <a:r>
              <a:rPr lang="en-GB" sz="3400" dirty="0">
                <a:latin typeface="Bodoni MT" panose="02070603080606020203" pitchFamily="18" charset="0"/>
                <a:ea typeface="Calibri" panose="020F0502020204030204" pitchFamily="34" charset="0"/>
                <a:cs typeface="Arial" panose="020B0604020202020204" pitchFamily="34" charset="0"/>
              </a:rPr>
              <a:t> </a:t>
            </a:r>
            <a:r>
              <a:rPr lang="en-GB" sz="3400" dirty="0">
                <a:effectLst/>
                <a:latin typeface="Bodoni MT" panose="02070603080606020203" pitchFamily="18" charset="0"/>
                <a:ea typeface="Calibri" panose="020F0502020204030204" pitchFamily="34" charset="0"/>
                <a:cs typeface="Arial" panose="020B0604020202020204" pitchFamily="34" charset="0"/>
              </a:rPr>
              <a:t>and undermines Kerala’s external oriented knowledge-based development.</a:t>
            </a:r>
          </a:p>
          <a:p>
            <a:pPr marL="0" indent="0" algn="ctr">
              <a:buNone/>
            </a:pPr>
            <a:endParaRPr lang="en-GB" sz="3200" dirty="0">
              <a:effectLst/>
              <a:latin typeface="Bodoni MT" panose="02070603080606020203" pitchFamily="18" charset="0"/>
              <a:ea typeface="Calibri" panose="020F050202020403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4660D395-623C-F648-EE00-2885C0D71051}"/>
              </a:ext>
            </a:extLst>
          </p:cNvPr>
          <p:cNvSpPr>
            <a:spLocks noGrp="1"/>
          </p:cNvSpPr>
          <p:nvPr>
            <p:ph type="sldNum" sz="quarter" idx="12"/>
          </p:nvPr>
        </p:nvSpPr>
        <p:spPr/>
        <p:txBody>
          <a:bodyPr/>
          <a:lstStyle/>
          <a:p>
            <a:fld id="{54D91A79-4E06-47DA-9212-D45A5BDAE009}" type="slidenum">
              <a:rPr lang="en-GB" smtClean="0"/>
              <a:t>14</a:t>
            </a:fld>
            <a:endParaRPr lang="en-GB" dirty="0"/>
          </a:p>
        </p:txBody>
      </p:sp>
    </p:spTree>
    <p:extLst>
      <p:ext uri="{BB962C8B-B14F-4D97-AF65-F5344CB8AC3E}">
        <p14:creationId xmlns:p14="http://schemas.microsoft.com/office/powerpoint/2010/main" val="26104340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126D8-ADB0-C51C-F8FC-2C994034D00C}"/>
              </a:ext>
            </a:extLst>
          </p:cNvPr>
          <p:cNvSpPr>
            <a:spLocks noGrp="1"/>
          </p:cNvSpPr>
          <p:nvPr>
            <p:ph type="title"/>
          </p:nvPr>
        </p:nvSpPr>
        <p:spPr>
          <a:xfrm>
            <a:off x="838200" y="409073"/>
            <a:ext cx="10515600" cy="1678193"/>
          </a:xfrm>
        </p:spPr>
        <p:txBody>
          <a:bodyPr>
            <a:normAutofit fontScale="90000"/>
          </a:bodyPr>
          <a:lstStyle/>
          <a:p>
            <a:pPr algn="ctr"/>
            <a:br>
              <a:rPr lang="en-GB" sz="4400" b="1" i="1" dirty="0">
                <a:effectLst/>
                <a:latin typeface="Bodoni MT" panose="02070603080606020203" pitchFamily="18" charset="0"/>
                <a:ea typeface="Calibri" panose="020F0502020204030204" pitchFamily="34" charset="0"/>
                <a:cs typeface="Arial" panose="020B0604020202020204" pitchFamily="34" charset="0"/>
              </a:rPr>
            </a:br>
            <a:r>
              <a:rPr lang="en-GB" sz="4400" b="1" i="1" dirty="0">
                <a:effectLst/>
                <a:latin typeface="Bodoni MT" panose="02070603080606020203" pitchFamily="18" charset="0"/>
                <a:ea typeface="Calibri" panose="020F0502020204030204" pitchFamily="34" charset="0"/>
                <a:cs typeface="Arial" panose="020B0604020202020204" pitchFamily="34" charset="0"/>
              </a:rPr>
              <a:t>How go about it? </a:t>
            </a:r>
            <a:br>
              <a:rPr lang="en-GB" sz="4400" b="1" i="1" dirty="0">
                <a:effectLst/>
                <a:latin typeface="Bodoni MT" panose="02070603080606020203" pitchFamily="18" charset="0"/>
                <a:ea typeface="Calibri" panose="020F0502020204030204" pitchFamily="34" charset="0"/>
                <a:cs typeface="Arial" panose="020B0604020202020204" pitchFamily="34" charset="0"/>
              </a:rPr>
            </a:br>
            <a:r>
              <a:rPr lang="en-GB" sz="3300" b="1" dirty="0">
                <a:effectLst/>
                <a:latin typeface="Bodoni MT" panose="02070603080606020203" pitchFamily="18" charset="0"/>
                <a:ea typeface="Calibri" panose="020F0502020204030204" pitchFamily="34" charset="0"/>
                <a:cs typeface="Arial" panose="020B0604020202020204" pitchFamily="34" charset="0"/>
              </a:rPr>
              <a:t>Fortunately, Kerala is not an authoritarian developmental state, either as China or Singapore – </a:t>
            </a:r>
            <a:r>
              <a:rPr lang="en-GB" sz="3300" b="1" dirty="0">
                <a:latin typeface="Bodoni MT" panose="02070603080606020203" pitchFamily="18" charset="0"/>
                <a:ea typeface="Calibri" panose="020F0502020204030204" pitchFamily="34" charset="0"/>
                <a:cs typeface="Arial" panose="020B0604020202020204" pitchFamily="34" charset="0"/>
              </a:rPr>
              <a:t>so</a:t>
            </a:r>
            <a:r>
              <a:rPr lang="en-GB" sz="3300" b="1" dirty="0">
                <a:effectLst/>
                <a:latin typeface="Bodoni MT" panose="02070603080606020203" pitchFamily="18" charset="0"/>
                <a:ea typeface="Calibri" panose="020F0502020204030204" pitchFamily="34" charset="0"/>
                <a:cs typeface="Arial" panose="020B0604020202020204" pitchFamily="34" charset="0"/>
              </a:rPr>
              <a:t> then it is crucial to develop a democratic alternative: partnership governance and coordination</a:t>
            </a:r>
            <a:br>
              <a:rPr lang="en-GB" sz="4400" i="1" dirty="0">
                <a:effectLst/>
                <a:latin typeface="Bodoni MT" panose="02070603080606020203" pitchFamily="18" charset="0"/>
                <a:ea typeface="Calibri" panose="020F0502020204030204" pitchFamily="34" charset="0"/>
                <a:cs typeface="Arial" panose="020B0604020202020204" pitchFamily="34" charset="0"/>
              </a:rPr>
            </a:br>
            <a:endParaRPr lang="en-GB" dirty="0"/>
          </a:p>
        </p:txBody>
      </p:sp>
      <p:sp>
        <p:nvSpPr>
          <p:cNvPr id="3" name="Content Placeholder 2">
            <a:extLst>
              <a:ext uri="{FF2B5EF4-FFF2-40B4-BE49-F238E27FC236}">
                <a16:creationId xmlns:a16="http://schemas.microsoft.com/office/drawing/2014/main" id="{AB3552F0-8594-E246-2681-785540567449}"/>
              </a:ext>
            </a:extLst>
          </p:cNvPr>
          <p:cNvSpPr>
            <a:spLocks noGrp="1"/>
          </p:cNvSpPr>
          <p:nvPr>
            <p:ph idx="1"/>
          </p:nvPr>
        </p:nvSpPr>
        <p:spPr>
          <a:xfrm>
            <a:off x="838200" y="2245895"/>
            <a:ext cx="10515600" cy="4316951"/>
          </a:xfrm>
        </p:spPr>
        <p:txBody>
          <a:bodyPr>
            <a:normAutofit fontScale="92500" lnSpcReduction="20000"/>
          </a:bodyPr>
          <a:lstStyle/>
          <a:p>
            <a:pPr marL="0" indent="0">
              <a:buNone/>
            </a:pPr>
            <a:r>
              <a:rPr lang="en-GB" sz="2800" dirty="0">
                <a:latin typeface="Bodoni MT" panose="02070603080606020203" pitchFamily="18" charset="0"/>
              </a:rPr>
              <a:t>Let me stick out my neck from a comparative perspective. Might the following be studied, adapted and improved on?</a:t>
            </a:r>
          </a:p>
          <a:p>
            <a:pPr marL="514350" lvl="0" indent="-514350">
              <a:lnSpc>
                <a:spcPct val="107000"/>
              </a:lnSpc>
              <a:spcBef>
                <a:spcPts val="1200"/>
              </a:spcBef>
              <a:buAutoNum type="arabicPeriod"/>
            </a:pPr>
            <a:r>
              <a:rPr lang="en-GB" b="1" dirty="0">
                <a:latin typeface="Bodoni MT" panose="02070603080606020203" pitchFamily="18" charset="0"/>
                <a:ea typeface="Calibri" panose="020F0502020204030204" pitchFamily="34" charset="0"/>
                <a:cs typeface="Arial" panose="020B0604020202020204" pitchFamily="34" charset="0"/>
              </a:rPr>
              <a:t>Experiences from s</a:t>
            </a:r>
            <a:r>
              <a:rPr lang="en-GB" sz="2800" b="1" dirty="0">
                <a:effectLst/>
                <a:latin typeface="Bodoni MT" panose="02070603080606020203" pitchFamily="18" charset="0"/>
                <a:ea typeface="Calibri" panose="020F0502020204030204" pitchFamily="34" charset="0"/>
                <a:cs typeface="Arial" panose="020B0604020202020204" pitchFamily="34" charset="0"/>
              </a:rPr>
              <a:t>caling up participatory democracy, linking it with representative democracy, and overcoming fragmented interest- and issue-based movements, plus foster stable public-labour-capital relations including to nurture long term investments,</a:t>
            </a:r>
          </a:p>
          <a:p>
            <a:pPr marL="531813" lvl="0" indent="0">
              <a:lnSpc>
                <a:spcPct val="107000"/>
              </a:lnSpc>
              <a:spcBef>
                <a:spcPts val="1200"/>
              </a:spcBef>
              <a:buNone/>
            </a:pPr>
            <a:r>
              <a:rPr lang="en-GB" sz="2800" b="1" dirty="0">
                <a:effectLst/>
                <a:latin typeface="Bodoni MT" panose="02070603080606020203" pitchFamily="18" charset="0"/>
                <a:ea typeface="Calibri" panose="020F0502020204030204" pitchFamily="34" charset="0"/>
                <a:cs typeface="Arial" panose="020B0604020202020204" pitchFamily="34" charset="0"/>
                <a:sym typeface="Wingdings" panose="05000000000000000000" pitchFamily="2" charset="2"/>
              </a:rPr>
              <a:t></a:t>
            </a:r>
            <a:r>
              <a:rPr lang="en-GB" sz="2800" b="1" dirty="0">
                <a:effectLst/>
                <a:latin typeface="Bodoni MT" panose="02070603080606020203" pitchFamily="18" charset="0"/>
                <a:ea typeface="Calibri" panose="020F0502020204030204" pitchFamily="34" charset="0"/>
                <a:cs typeface="Arial" panose="020B0604020202020204" pitchFamily="34" charset="0"/>
              </a:rPr>
              <a:t>by way of broad alliances to back up and improve politically initiated reform packages </a:t>
            </a:r>
            <a:r>
              <a:rPr lang="en-GB" sz="2800" b="1" u="sng" dirty="0">
                <a:effectLst/>
                <a:latin typeface="Bodoni MT" panose="02070603080606020203" pitchFamily="18" charset="0"/>
                <a:ea typeface="Calibri" panose="020F0502020204030204" pitchFamily="34" charset="0"/>
                <a:cs typeface="Arial" panose="020B0604020202020204" pitchFamily="34" charset="0"/>
              </a:rPr>
              <a:t>and</a:t>
            </a:r>
            <a:r>
              <a:rPr lang="en-GB" sz="2800" b="1" dirty="0">
                <a:effectLst/>
                <a:latin typeface="Bodoni MT" panose="02070603080606020203" pitchFamily="18" charset="0"/>
                <a:ea typeface="Calibri" panose="020F0502020204030204" pitchFamily="34" charset="0"/>
                <a:cs typeface="Arial" panose="020B0604020202020204" pitchFamily="34" charset="0"/>
              </a:rPr>
              <a:t> missions, and further develop &amp; implement them </a:t>
            </a:r>
            <a:r>
              <a:rPr lang="en-GB" b="1" dirty="0">
                <a:latin typeface="Bodoni MT" panose="02070603080606020203" pitchFamily="18" charset="0"/>
                <a:ea typeface="Calibri" panose="020F0502020204030204" pitchFamily="34" charset="0"/>
                <a:cs typeface="Arial" panose="020B0604020202020204" pitchFamily="34" charset="0"/>
              </a:rPr>
              <a:t>through </a:t>
            </a:r>
            <a:r>
              <a:rPr lang="en-GB" sz="2800" b="1" dirty="0">
                <a:effectLst/>
                <a:latin typeface="Bodoni MT" panose="02070603080606020203" pitchFamily="18" charset="0"/>
                <a:ea typeface="Calibri" panose="020F0502020204030204" pitchFamily="34" charset="0"/>
                <a:cs typeface="Arial" panose="020B0604020202020204" pitchFamily="34" charset="0"/>
              </a:rPr>
              <a:t>partnership governance with the major partners </a:t>
            </a:r>
            <a:r>
              <a:rPr lang="en-GB" b="1" dirty="0">
                <a:latin typeface="Bodoni MT" panose="02070603080606020203" pitchFamily="18" charset="0"/>
                <a:ea typeface="Calibri" panose="020F0502020204030204" pitchFamily="34" charset="0"/>
                <a:cs typeface="Arial" panose="020B0604020202020204" pitchFamily="34" charset="0"/>
              </a:rPr>
              <a:t>concerned.</a:t>
            </a:r>
            <a:endParaRPr lang="en-GB" sz="2800" b="1" dirty="0">
              <a:effectLst/>
              <a:latin typeface="Bodoni MT" panose="02070603080606020203" pitchFamily="18" charset="0"/>
              <a:ea typeface="Calibri" panose="020F0502020204030204" pitchFamily="34" charset="0"/>
              <a:cs typeface="Arial" panose="020B0604020202020204" pitchFamily="34" charset="0"/>
            </a:endParaRPr>
          </a:p>
          <a:p>
            <a:pPr marL="0" lvl="0" indent="0">
              <a:lnSpc>
                <a:spcPct val="107000"/>
              </a:lnSpc>
              <a:spcBef>
                <a:spcPts val="1200"/>
              </a:spcBef>
              <a:buNone/>
            </a:pPr>
            <a:r>
              <a:rPr lang="en-GB" b="1" dirty="0">
                <a:latin typeface="Bodoni MT" panose="02070603080606020203" pitchFamily="18" charset="0"/>
                <a:ea typeface="Calibri" panose="020F0502020204030204" pitchFamily="34" charset="0"/>
                <a:cs typeface="Arial" panose="020B0604020202020204" pitchFamily="34" charset="0"/>
              </a:rPr>
              <a:t>	</a:t>
            </a:r>
            <a:r>
              <a:rPr lang="en-GB" sz="2800" dirty="0">
                <a:latin typeface="Bodoni MT" panose="02070603080606020203" pitchFamily="18" charset="0"/>
                <a:ea typeface="Calibri" panose="020F0502020204030204" pitchFamily="34" charset="0"/>
                <a:cs typeface="Arial" panose="020B0604020202020204" pitchFamily="34" charset="0"/>
              </a:rPr>
              <a:t>(E.g. public health reform Indonesia; </a:t>
            </a:r>
            <a:r>
              <a:rPr lang="en-GB" sz="2800" dirty="0" err="1">
                <a:effectLst/>
                <a:latin typeface="Bodoni MT" panose="02070603080606020203" pitchFamily="18" charset="0"/>
                <a:ea typeface="Calibri" panose="020F0502020204030204" pitchFamily="34" charset="0"/>
                <a:cs typeface="Arial" panose="020B0604020202020204" pitchFamily="34" charset="0"/>
              </a:rPr>
              <a:t>Brazill’s</a:t>
            </a:r>
            <a:r>
              <a:rPr lang="en-GB" sz="2800" dirty="0">
                <a:effectLst/>
                <a:latin typeface="Bodoni MT" panose="02070603080606020203" pitchFamily="18" charset="0"/>
                <a:ea typeface="Calibri" panose="020F0502020204030204" pitchFamily="34" charset="0"/>
                <a:cs typeface="Arial" panose="020B0604020202020204" pitchFamily="34" charset="0"/>
              </a:rPr>
              <a:t> regional forums</a:t>
            </a:r>
            <a:r>
              <a:rPr lang="en-GB" dirty="0">
                <a:effectLst/>
                <a:latin typeface="Bodoni MT" panose="02070603080606020203" pitchFamily="18" charset="0"/>
                <a:ea typeface="Calibri" panose="020F0502020204030204" pitchFamily="34" charset="0"/>
                <a:cs typeface="Arial" panose="020B0604020202020204" pitchFamily="34" charset="0"/>
              </a:rPr>
              <a:t>,</a:t>
            </a:r>
            <a:r>
              <a:rPr lang="en-GB" sz="2800" dirty="0">
                <a:latin typeface="Bodoni MT" panose="02070603080606020203" pitchFamily="18" charset="0"/>
                <a:ea typeface="Calibri" panose="020F0502020204030204" pitchFamily="34" charset="0"/>
                <a:cs typeface="Arial" panose="020B0604020202020204" pitchFamily="34" charset="0"/>
              </a:rPr>
              <a:t> 	historical </a:t>
            </a:r>
            <a:r>
              <a:rPr lang="en-GB" sz="2800" dirty="0">
                <a:effectLst/>
                <a:latin typeface="Bodoni MT" panose="02070603080606020203" pitchFamily="18" charset="0"/>
                <a:ea typeface="Calibri" panose="020F0502020204030204" pitchFamily="34" charset="0"/>
                <a:cs typeface="Arial" panose="020B0604020202020204" pitchFamily="34" charset="0"/>
              </a:rPr>
              <a:t>Scandinavia; </a:t>
            </a:r>
            <a:r>
              <a:rPr lang="en-GB" b="0" i="0" dirty="0">
                <a:solidFill>
                  <a:srgbClr val="474747"/>
                </a:solidFill>
                <a:effectLst/>
                <a:latin typeface="Bodoni MT" panose="02070603080606020203" pitchFamily="18" charset="0"/>
              </a:rPr>
              <a:t>Mariana Mazzucato’s anchored missions</a:t>
            </a:r>
            <a:r>
              <a:rPr lang="en-GB" sz="2800" dirty="0">
                <a:effectLst/>
                <a:latin typeface="Bodoni MT" panose="02070603080606020203" pitchFamily="18" charset="0"/>
                <a:ea typeface="Calibri" panose="020F0502020204030204" pitchFamily="34" charset="0"/>
                <a:cs typeface="Arial" panose="020B0604020202020204" pitchFamily="34" charset="0"/>
              </a:rPr>
              <a:t>)</a:t>
            </a:r>
          </a:p>
        </p:txBody>
      </p:sp>
      <p:sp>
        <p:nvSpPr>
          <p:cNvPr id="4" name="Slide Number Placeholder 3">
            <a:extLst>
              <a:ext uri="{FF2B5EF4-FFF2-40B4-BE49-F238E27FC236}">
                <a16:creationId xmlns:a16="http://schemas.microsoft.com/office/drawing/2014/main" id="{77669DA7-25E9-382E-144A-48C1D751DCE6}"/>
              </a:ext>
            </a:extLst>
          </p:cNvPr>
          <p:cNvSpPr>
            <a:spLocks noGrp="1"/>
          </p:cNvSpPr>
          <p:nvPr>
            <p:ph type="sldNum" sz="quarter" idx="12"/>
          </p:nvPr>
        </p:nvSpPr>
        <p:spPr/>
        <p:txBody>
          <a:bodyPr/>
          <a:lstStyle/>
          <a:p>
            <a:fld id="{54D91A79-4E06-47DA-9212-D45A5BDAE009}" type="slidenum">
              <a:rPr lang="en-GB" smtClean="0"/>
              <a:t>15</a:t>
            </a:fld>
            <a:endParaRPr lang="en-GB" dirty="0"/>
          </a:p>
        </p:txBody>
      </p:sp>
      <mc:AlternateContent xmlns:mc="http://schemas.openxmlformats.org/markup-compatibility/2006" xmlns:pslz="http://schemas.microsoft.com/office/powerpoint/2016/slidezoom">
        <mc:Choice Requires="pslz">
          <p:graphicFrame>
            <p:nvGraphicFramePr>
              <p:cNvPr id="6" name="Slide Zoom 5">
                <a:extLst>
                  <a:ext uri="{FF2B5EF4-FFF2-40B4-BE49-F238E27FC236}">
                    <a16:creationId xmlns:a16="http://schemas.microsoft.com/office/drawing/2014/main" id="{0FC79E95-9C1F-78FD-9ECE-CA1519964AFB}"/>
                  </a:ext>
                </a:extLst>
              </p:cNvPr>
              <p:cNvGraphicFramePr>
                <a:graphicFrameLocks noChangeAspect="1"/>
              </p:cNvGraphicFramePr>
              <p:nvPr>
                <p:extLst>
                  <p:ext uri="{D42A27DB-BD31-4B8C-83A1-F6EECF244321}">
                    <p14:modId xmlns:p14="http://schemas.microsoft.com/office/powerpoint/2010/main" val="501559690"/>
                  </p:ext>
                </p:extLst>
              </p:nvPr>
            </p:nvGraphicFramePr>
            <p:xfrm>
              <a:off x="-1808252" y="5499100"/>
              <a:ext cx="2291137" cy="1714500"/>
            </p:xfrm>
            <a:graphic>
              <a:graphicData uri="http://schemas.microsoft.com/office/powerpoint/2016/slidezoom">
                <pslz:sldZm>
                  <pslz:sldZmObj sldId="268" cId="3752212986">
                    <pslz:zmPr id="{2BEF3CFD-616A-4E03-99D6-5FAA8FCC4446}" returnToParent="0" transitionDur="1000">
                      <p166:blipFill xmlns:p166="http://schemas.microsoft.com/office/powerpoint/2016/6/main">
                        <a:blip r:embed="rId3"/>
                        <a:stretch>
                          <a:fillRect/>
                        </a:stretch>
                      </p166:blipFill>
                      <p166:spPr xmlns:p166="http://schemas.microsoft.com/office/powerpoint/2016/6/main">
                        <a:xfrm>
                          <a:off x="0" y="0"/>
                          <a:ext cx="2291137" cy="1714500"/>
                        </a:xfrm>
                        <a:prstGeom prst="rect">
                          <a:avLst/>
                        </a:prstGeom>
                        <a:ln w="3175">
                          <a:solidFill>
                            <a:prstClr val="ltGray"/>
                          </a:solidFill>
                        </a:ln>
                      </p166:spPr>
                    </pslz:zmPr>
                  </pslz:sldZmObj>
                </pslz:sldZm>
              </a:graphicData>
            </a:graphic>
          </p:graphicFrame>
        </mc:Choice>
        <mc:Fallback xmlns="">
          <p:pic>
            <p:nvPicPr>
              <p:cNvPr id="6" name="Slide Zoom 5">
                <a:extLst>
                  <a:ext uri="{FF2B5EF4-FFF2-40B4-BE49-F238E27FC236}">
                    <a16:creationId xmlns:a16="http://schemas.microsoft.com/office/drawing/2014/main" id="{0FC79E95-9C1F-78FD-9ECE-CA1519964AFB}"/>
                  </a:ext>
                </a:extLst>
              </p:cNvPr>
              <p:cNvPicPr>
                <a:picLocks noGrp="1" noRot="1" noChangeAspect="1" noMove="1" noResize="1" noEditPoints="1" noAdjustHandles="1" noChangeArrowheads="1" noChangeShapeType="1"/>
              </p:cNvPicPr>
              <p:nvPr/>
            </p:nvPicPr>
            <p:blipFill>
              <a:blip r:embed="rId4"/>
              <a:stretch>
                <a:fillRect/>
              </a:stretch>
            </p:blipFill>
            <p:spPr>
              <a:xfrm>
                <a:off x="-1808252" y="5499100"/>
                <a:ext cx="2291137" cy="1714500"/>
              </a:xfrm>
              <a:prstGeom prst="rect">
                <a:avLst/>
              </a:prstGeom>
              <a:ln w="3175">
                <a:solidFill>
                  <a:prstClr val="ltGray"/>
                </a:solidFill>
              </a:ln>
            </p:spPr>
          </p:pic>
        </mc:Fallback>
      </mc:AlternateContent>
    </p:spTree>
    <p:extLst>
      <p:ext uri="{BB962C8B-B14F-4D97-AF65-F5344CB8AC3E}">
        <p14:creationId xmlns:p14="http://schemas.microsoft.com/office/powerpoint/2010/main" val="37522129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861CEC-4E94-401D-CEBA-97E8EC4C51C9}"/>
              </a:ext>
            </a:extLst>
          </p:cNvPr>
          <p:cNvSpPr>
            <a:spLocks noGrp="1"/>
          </p:cNvSpPr>
          <p:nvPr>
            <p:ph idx="1"/>
          </p:nvPr>
        </p:nvSpPr>
        <p:spPr>
          <a:xfrm>
            <a:off x="838200" y="368300"/>
            <a:ext cx="10515600" cy="6353175"/>
          </a:xfrm>
        </p:spPr>
        <p:txBody>
          <a:bodyPr>
            <a:normAutofit lnSpcReduction="10000"/>
          </a:bodyPr>
          <a:lstStyle/>
          <a:p>
            <a:pPr marL="355600" lvl="1" indent="-355600">
              <a:lnSpc>
                <a:spcPct val="107000"/>
              </a:lnSpc>
              <a:spcBef>
                <a:spcPts val="800"/>
              </a:spcBef>
              <a:buNone/>
            </a:pPr>
            <a:r>
              <a:rPr lang="en-GB" sz="3000" dirty="0">
                <a:latin typeface="Bodoni MT" panose="02070603080606020203" pitchFamily="18" charset="0"/>
                <a:ea typeface="Calibri" panose="020F0502020204030204" pitchFamily="34" charset="0"/>
                <a:cs typeface="Arial" panose="020B0604020202020204" pitchFamily="34" charset="0"/>
              </a:rPr>
              <a:t>2. </a:t>
            </a:r>
            <a:r>
              <a:rPr lang="en-GB" sz="3000" b="1" dirty="0">
                <a:latin typeface="Bodoni MT" panose="02070603080606020203" pitchFamily="18" charset="0"/>
                <a:ea typeface="Calibri" panose="020F0502020204030204" pitchFamily="34" charset="0"/>
                <a:cs typeface="Arial" panose="020B0604020202020204" pitchFamily="34" charset="0"/>
              </a:rPr>
              <a:t>Experiences from f</a:t>
            </a:r>
            <a:r>
              <a:rPr lang="en-GB" sz="3000" b="1" dirty="0">
                <a:effectLst/>
                <a:latin typeface="Bodoni MT" panose="02070603080606020203" pitchFamily="18" charset="0"/>
                <a:ea typeface="Calibri" panose="020F0502020204030204" pitchFamily="34" charset="0"/>
                <a:cs typeface="Arial" panose="020B0604020202020204" pitchFamily="34" charset="0"/>
              </a:rPr>
              <a:t>acilitation of employee-owned &amp;</a:t>
            </a:r>
            <a:r>
              <a:rPr lang="en-GB" sz="3000" b="1" dirty="0">
                <a:latin typeface="Bodoni MT" panose="02070603080606020203" pitchFamily="18" charset="0"/>
                <a:ea typeface="Calibri" panose="020F0502020204030204" pitchFamily="34" charset="0"/>
                <a:cs typeface="Arial" panose="020B0604020202020204" pitchFamily="34" charset="0"/>
              </a:rPr>
              <a:t> </a:t>
            </a:r>
            <a:r>
              <a:rPr lang="en-GB" sz="3000" b="1" dirty="0">
                <a:effectLst/>
                <a:latin typeface="Bodoni MT" panose="02070603080606020203" pitchFamily="18" charset="0"/>
                <a:ea typeface="Calibri" panose="020F0502020204030204" pitchFamily="34" charset="0"/>
                <a:cs typeface="Arial" panose="020B0604020202020204" pitchFamily="34" charset="0"/>
              </a:rPr>
              <a:t>managed firms (</a:t>
            </a:r>
            <a:r>
              <a:rPr lang="en-GB" sz="3000" b="1" dirty="0">
                <a:latin typeface="Bodoni MT" panose="02070603080606020203" pitchFamily="18" charset="0"/>
                <a:ea typeface="Calibri" panose="020F0502020204030204" pitchFamily="34" charset="0"/>
                <a:cs typeface="Arial" panose="020B0604020202020204" pitchFamily="34" charset="0"/>
              </a:rPr>
              <a:t>&amp;</a:t>
            </a:r>
            <a:r>
              <a:rPr lang="en-GB" sz="3000" b="1" dirty="0">
                <a:effectLst/>
                <a:latin typeface="Bodoni MT" panose="02070603080606020203" pitchFamily="18" charset="0"/>
                <a:ea typeface="Calibri" panose="020F0502020204030204" pitchFamily="34" charset="0"/>
                <a:cs typeface="Arial" panose="020B0604020202020204" pitchFamily="34" charset="0"/>
              </a:rPr>
              <a:t> reinvented co-operatives) in strategic sectors for sustainable growth</a:t>
            </a:r>
            <a:r>
              <a:rPr lang="en-GB" sz="3000" b="1" dirty="0">
                <a:latin typeface="Bodoni MT" panose="02070603080606020203" pitchFamily="18" charset="0"/>
                <a:ea typeface="Calibri" panose="020F0502020204030204" pitchFamily="34" charset="0"/>
                <a:cs typeface="Arial" panose="020B0604020202020204" pitchFamily="34" charset="0"/>
              </a:rPr>
              <a:t>?</a:t>
            </a:r>
            <a:r>
              <a:rPr lang="en-GB" sz="3000" dirty="0">
                <a:effectLst/>
                <a:latin typeface="Bodoni MT" panose="02070603080606020203" pitchFamily="18" charset="0"/>
                <a:ea typeface="Calibri" panose="020F0502020204030204" pitchFamily="34" charset="0"/>
                <a:cs typeface="Arial" panose="020B0604020202020204" pitchFamily="34" charset="0"/>
              </a:rPr>
              <a:t> </a:t>
            </a:r>
          </a:p>
          <a:p>
            <a:pPr marL="355600" lvl="1" indent="-355600">
              <a:lnSpc>
                <a:spcPct val="107000"/>
              </a:lnSpc>
              <a:spcBef>
                <a:spcPts val="800"/>
              </a:spcBef>
              <a:buNone/>
            </a:pPr>
            <a:r>
              <a:rPr lang="en-GB" sz="3000" dirty="0">
                <a:effectLst/>
                <a:latin typeface="Bodoni MT" panose="02070603080606020203" pitchFamily="18" charset="0"/>
                <a:ea typeface="Calibri" panose="020F0502020204030204" pitchFamily="34" charset="0"/>
                <a:cs typeface="Arial" panose="020B0604020202020204" pitchFamily="34" charset="0"/>
              </a:rPr>
              <a:t>	S</a:t>
            </a:r>
            <a:r>
              <a:rPr lang="en-GB" sz="3000" dirty="0">
                <a:latin typeface="Bodoni MT" panose="02070603080606020203" pitchFamily="18" charset="0"/>
                <a:ea typeface="Calibri" panose="020F0502020204030204" pitchFamily="34" charset="0"/>
                <a:cs typeface="Arial" panose="020B0604020202020204" pitchFamily="34" charset="0"/>
              </a:rPr>
              <a:t>taff with human capital</a:t>
            </a:r>
            <a:r>
              <a:rPr lang="en-GB" sz="3000" dirty="0">
                <a:effectLst/>
                <a:latin typeface="Bodoni MT" panose="02070603080606020203" pitchFamily="18" charset="0"/>
                <a:ea typeface="Calibri" panose="020F0502020204030204" pitchFamily="34" charset="0"/>
                <a:cs typeface="Arial" panose="020B0604020202020204" pitchFamily="34" charset="0"/>
              </a:rPr>
              <a:t> hire capital, instead of capital hiring employees. </a:t>
            </a:r>
            <a:r>
              <a:rPr lang="en-GB" sz="3000" dirty="0">
                <a:latin typeface="Bodoni MT" panose="02070603080606020203" pitchFamily="18" charset="0"/>
                <a:ea typeface="Calibri" panose="020F0502020204030204" pitchFamily="34" charset="0"/>
                <a:cs typeface="Arial" panose="020B0604020202020204" pitchFamily="34" charset="0"/>
              </a:rPr>
              <a:t>W</a:t>
            </a:r>
            <a:r>
              <a:rPr lang="en-GB" sz="3000" dirty="0">
                <a:effectLst/>
                <a:latin typeface="Bodoni MT" panose="02070603080606020203" pitchFamily="18" charset="0"/>
                <a:ea typeface="Calibri" panose="020F0502020204030204" pitchFamily="34" charset="0"/>
                <a:cs typeface="Arial" panose="020B0604020202020204" pitchFamily="34" charset="0"/>
              </a:rPr>
              <a:t>ith the firms </a:t>
            </a:r>
            <a:r>
              <a:rPr lang="en-GB" sz="3000" b="1" dirty="0">
                <a:latin typeface="Bodoni MT" panose="02070603080606020203" pitchFamily="18" charset="0"/>
                <a:ea typeface="Calibri" panose="020F0502020204030204" pitchFamily="34" charset="0"/>
                <a:cs typeface="Arial" panose="020B0604020202020204" pitchFamily="34" charset="0"/>
              </a:rPr>
              <a:t>and</a:t>
            </a:r>
            <a:r>
              <a:rPr lang="en-GB" sz="3000" dirty="0">
                <a:effectLst/>
                <a:latin typeface="Bodoni MT" panose="02070603080606020203" pitchFamily="18" charset="0"/>
                <a:ea typeface="Calibri" panose="020F0502020204030204" pitchFamily="34" charset="0"/>
                <a:cs typeface="Arial" panose="020B0604020202020204" pitchFamily="34" charset="0"/>
              </a:rPr>
              <a:t> forthcoming returns as collateral for loans </a:t>
            </a:r>
            <a:r>
              <a:rPr lang="en-GB" sz="3000" dirty="0">
                <a:latin typeface="Bodoni MT" panose="02070603080606020203" pitchFamily="18" charset="0"/>
                <a:ea typeface="Calibri" panose="020F0502020204030204" pitchFamily="34" charset="0"/>
                <a:cs typeface="Arial" panose="020B0604020202020204" pitchFamily="34" charset="0"/>
              </a:rPr>
              <a:t>&amp;</a:t>
            </a:r>
            <a:r>
              <a:rPr lang="en-GB" sz="3000" dirty="0">
                <a:effectLst/>
                <a:latin typeface="Bodoni MT" panose="02070603080606020203" pitchFamily="18" charset="0"/>
                <a:ea typeface="Calibri" panose="020F0502020204030204" pitchFamily="34" charset="0"/>
                <a:cs typeface="Arial" panose="020B0604020202020204" pitchFamily="34" charset="0"/>
              </a:rPr>
              <a:t> investments. Thus possible to lend capital without constitutional hindrances, stimulate investment, democratise the economy, and increase labour’s share of “profits”.</a:t>
            </a:r>
          </a:p>
          <a:p>
            <a:pPr marL="355600" lvl="1" indent="-355600">
              <a:lnSpc>
                <a:spcPct val="107000"/>
              </a:lnSpc>
              <a:spcBef>
                <a:spcPts val="800"/>
              </a:spcBef>
              <a:buNone/>
            </a:pPr>
            <a:r>
              <a:rPr lang="en-GB" sz="3000" dirty="0">
                <a:effectLst/>
                <a:latin typeface="Bodoni MT" panose="02070603080606020203" pitchFamily="18" charset="0"/>
                <a:ea typeface="Calibri" panose="020F0502020204030204" pitchFamily="34" charset="0"/>
                <a:cs typeface="Arial" panose="020B0604020202020204" pitchFamily="34" charset="0"/>
              </a:rPr>
              <a:t>3. </a:t>
            </a:r>
            <a:r>
              <a:rPr lang="en-GB" sz="3000" dirty="0">
                <a:latin typeface="Bodoni MT" panose="02070603080606020203" pitchFamily="18" charset="0"/>
                <a:ea typeface="Calibri" panose="020F0502020204030204" pitchFamily="34" charset="0"/>
                <a:cs typeface="Arial" panose="020B0604020202020204" pitchFamily="34" charset="0"/>
              </a:rPr>
              <a:t>Experiences from </a:t>
            </a:r>
            <a:r>
              <a:rPr lang="en-GB" sz="3000" b="1" dirty="0">
                <a:latin typeface="Bodoni MT" panose="02070603080606020203" pitchFamily="18" charset="0"/>
                <a:ea typeface="Calibri" panose="020F0502020204030204" pitchFamily="34" charset="0"/>
                <a:cs typeface="Arial" panose="020B0604020202020204" pitchFamily="34" charset="0"/>
              </a:rPr>
              <a:t>compensating for</a:t>
            </a:r>
            <a:r>
              <a:rPr lang="en-GB" sz="3000" b="1" dirty="0">
                <a:effectLst/>
                <a:latin typeface="Bodoni MT" panose="02070603080606020203" pitchFamily="18" charset="0"/>
                <a:ea typeface="Calibri" panose="020F0502020204030204" pitchFamily="34" charset="0"/>
                <a:cs typeface="Arial" panose="020B0604020202020204" pitchFamily="34" charset="0"/>
              </a:rPr>
              <a:t> the shrinking tax base by obliging the facilitated firms to </a:t>
            </a:r>
            <a:r>
              <a:rPr lang="en-GB" sz="3000" b="1" dirty="0">
                <a:latin typeface="Bodoni MT" panose="02070603080606020203" pitchFamily="18" charset="0"/>
                <a:ea typeface="Calibri" panose="020F0502020204030204" pitchFamily="34" charset="0"/>
                <a:cs typeface="Arial" panose="020B0604020202020204" pitchFamily="34" charset="0"/>
              </a:rPr>
              <a:t>contribute to f</a:t>
            </a:r>
            <a:r>
              <a:rPr lang="en-GB" sz="3000" b="1" dirty="0">
                <a:effectLst/>
                <a:latin typeface="Bodoni MT" panose="02070603080606020203" pitchFamily="18" charset="0"/>
                <a:ea typeface="Calibri" panose="020F0502020204030204" pitchFamily="34" charset="0"/>
                <a:cs typeface="Arial" panose="020B0604020202020204" pitchFamily="34" charset="0"/>
              </a:rPr>
              <a:t>unds for common &amp; societal purposes – </a:t>
            </a:r>
            <a:r>
              <a:rPr lang="en-GB" sz="3000" dirty="0">
                <a:effectLst/>
                <a:latin typeface="Bodoni MT" panose="02070603080606020203" pitchFamily="18" charset="0"/>
                <a:ea typeface="Calibri" panose="020F0502020204030204" pitchFamily="34" charset="0"/>
                <a:cs typeface="Arial" panose="020B0604020202020204" pitchFamily="34" charset="0"/>
              </a:rPr>
              <a:t>(with broader stakeholder representation)</a:t>
            </a:r>
          </a:p>
        </p:txBody>
      </p:sp>
      <p:sp>
        <p:nvSpPr>
          <p:cNvPr id="2" name="Slide Number Placeholder 1">
            <a:extLst>
              <a:ext uri="{FF2B5EF4-FFF2-40B4-BE49-F238E27FC236}">
                <a16:creationId xmlns:a16="http://schemas.microsoft.com/office/drawing/2014/main" id="{9A7BB9C6-3964-E75F-512E-3BA3112EA6E2}"/>
              </a:ext>
            </a:extLst>
          </p:cNvPr>
          <p:cNvSpPr>
            <a:spLocks noGrp="1"/>
          </p:cNvSpPr>
          <p:nvPr>
            <p:ph type="sldNum" sz="quarter" idx="12"/>
          </p:nvPr>
        </p:nvSpPr>
        <p:spPr/>
        <p:txBody>
          <a:bodyPr/>
          <a:lstStyle/>
          <a:p>
            <a:fld id="{54D91A79-4E06-47DA-9212-D45A5BDAE009}" type="slidenum">
              <a:rPr lang="en-GB" smtClean="0"/>
              <a:t>16</a:t>
            </a:fld>
            <a:endParaRPr lang="en-GB" dirty="0"/>
          </a:p>
        </p:txBody>
      </p:sp>
    </p:spTree>
    <p:extLst>
      <p:ext uri="{BB962C8B-B14F-4D97-AF65-F5344CB8AC3E}">
        <p14:creationId xmlns:p14="http://schemas.microsoft.com/office/powerpoint/2010/main" val="32500612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EA378-809B-BD4A-C999-08952A929D76}"/>
              </a:ext>
            </a:extLst>
          </p:cNvPr>
          <p:cNvSpPr>
            <a:spLocks noGrp="1"/>
          </p:cNvSpPr>
          <p:nvPr>
            <p:ph type="title"/>
          </p:nvPr>
        </p:nvSpPr>
        <p:spPr>
          <a:xfrm>
            <a:off x="838200" y="272955"/>
            <a:ext cx="10515600" cy="6448520"/>
          </a:xfrm>
        </p:spPr>
        <p:txBody>
          <a:bodyPr>
            <a:noAutofit/>
          </a:bodyPr>
          <a:lstStyle/>
          <a:p>
            <a:pPr marL="95250" defTabSz="450850">
              <a:spcBef>
                <a:spcPts val="600"/>
              </a:spcBef>
            </a:pPr>
            <a:br>
              <a:rPr lang="en-GB" sz="3000" dirty="0">
                <a:latin typeface="Bodoni MT" panose="02070603080606020203" pitchFamily="18" charset="0"/>
                <a:ea typeface="Calibri" panose="020F0502020204030204" pitchFamily="34" charset="0"/>
                <a:cs typeface="Arial" panose="020B0604020202020204" pitchFamily="34" charset="0"/>
              </a:rPr>
            </a:br>
            <a:br>
              <a:rPr lang="en-GB" sz="3000" dirty="0">
                <a:latin typeface="Bodoni MT" panose="02070603080606020203" pitchFamily="18" charset="0"/>
                <a:ea typeface="Calibri" panose="020F0502020204030204" pitchFamily="34" charset="0"/>
                <a:cs typeface="Arial" panose="020B0604020202020204" pitchFamily="34" charset="0"/>
              </a:rPr>
            </a:br>
            <a:br>
              <a:rPr lang="en-GB" sz="3000" dirty="0">
                <a:latin typeface="Bodoni MT" panose="02070603080606020203" pitchFamily="18" charset="0"/>
                <a:ea typeface="Calibri" panose="020F0502020204030204" pitchFamily="34" charset="0"/>
                <a:cs typeface="Arial" panose="020B0604020202020204" pitchFamily="34" charset="0"/>
              </a:rPr>
            </a:br>
            <a:r>
              <a:rPr lang="en-GB" sz="3000" dirty="0">
                <a:latin typeface="Bodoni MT" panose="02070603080606020203" pitchFamily="18" charset="0"/>
                <a:ea typeface="Calibri" panose="020F0502020204030204" pitchFamily="34" charset="0"/>
                <a:cs typeface="Arial" panose="020B0604020202020204" pitchFamily="34" charset="0"/>
              </a:rPr>
              <a:t>4. </a:t>
            </a:r>
            <a:r>
              <a:rPr lang="en-GB" sz="3000" b="1" dirty="0">
                <a:latin typeface="Bodoni MT" panose="02070603080606020203" pitchFamily="18" charset="0"/>
                <a:ea typeface="Calibri" panose="020F0502020204030204" pitchFamily="34" charset="0"/>
                <a:cs typeface="Arial" panose="020B0604020202020204" pitchFamily="34" charset="0"/>
              </a:rPr>
              <a:t>Share insights about these possibilities by 	international 	Kerala workshops toward policy package proposals </a:t>
            </a:r>
            <a:r>
              <a:rPr lang="en-GB" sz="3000" dirty="0">
                <a:latin typeface="Bodoni MT" panose="02070603080606020203" pitchFamily="18" charset="0"/>
                <a:ea typeface="Calibri" panose="020F0502020204030204" pitchFamily="34" charset="0"/>
                <a:cs typeface="Arial" panose="020B0604020202020204" pitchFamily="34" charset="0"/>
              </a:rPr>
              <a:t>for public 	discourse &amp; and possible engagement by a ”critical mass”.</a:t>
            </a:r>
            <a:br>
              <a:rPr lang="en-GB" sz="3000" dirty="0">
                <a:latin typeface="Bodoni MT" panose="02070603080606020203" pitchFamily="18" charset="0"/>
                <a:ea typeface="Calibri" panose="020F0502020204030204" pitchFamily="34" charset="0"/>
                <a:cs typeface="Arial" panose="020B0604020202020204" pitchFamily="34" charset="0"/>
              </a:rPr>
            </a:br>
            <a:br>
              <a:rPr lang="en-GB" sz="1200" dirty="0">
                <a:latin typeface="Bodoni MT" panose="02070603080606020203" pitchFamily="18" charset="0"/>
                <a:ea typeface="Calibri" panose="020F0502020204030204" pitchFamily="34" charset="0"/>
                <a:cs typeface="Arial" panose="020B0604020202020204" pitchFamily="34" charset="0"/>
              </a:rPr>
            </a:br>
            <a:r>
              <a:rPr lang="en-GB" sz="3000" dirty="0">
                <a:latin typeface="Bodoni MT" panose="02070603080606020203" pitchFamily="18" charset="0"/>
                <a:ea typeface="Calibri" panose="020F0502020204030204" pitchFamily="34" charset="0"/>
                <a:cs typeface="Arial" panose="020B0604020202020204" pitchFamily="34" charset="0"/>
              </a:rPr>
              <a:t>5. </a:t>
            </a:r>
            <a:r>
              <a:rPr lang="en-GB" sz="3000" b="1" dirty="0">
                <a:latin typeface="Bodoni MT" panose="02070603080606020203" pitchFamily="18" charset="0"/>
                <a:ea typeface="Calibri" panose="020F0502020204030204" pitchFamily="34" charset="0"/>
                <a:cs typeface="Arial" panose="020B0604020202020204" pitchFamily="34" charset="0"/>
              </a:rPr>
              <a:t>Foster international cooperation on social rights- and 	democracy-based investments in mission driven strategic 	sectors (including green technology) </a:t>
            </a:r>
            <a:r>
              <a:rPr lang="en-GB" sz="3000" dirty="0">
                <a:latin typeface="Bodoni MT" panose="02070603080606020203" pitchFamily="18" charset="0"/>
                <a:ea typeface="Calibri" panose="020F0502020204030204" pitchFamily="34" charset="0"/>
                <a:cs typeface="Arial" panose="020B0604020202020204" pitchFamily="34" charset="0"/>
              </a:rPr>
              <a:t>– as an economic and 	visionary </a:t>
            </a:r>
            <a:r>
              <a:rPr lang="en-GB" sz="3000" b="1" dirty="0">
                <a:latin typeface="Bodoni MT" panose="02070603080606020203" pitchFamily="18" charset="0"/>
                <a:ea typeface="Calibri" panose="020F0502020204030204" pitchFamily="34" charset="0"/>
                <a:cs typeface="Arial" panose="020B0604020202020204" pitchFamily="34" charset="0"/>
              </a:rPr>
              <a:t>alternative to </a:t>
            </a:r>
            <a:r>
              <a:rPr lang="en-GB" sz="3000" dirty="0">
                <a:latin typeface="Bodoni MT" panose="02070603080606020203" pitchFamily="18" charset="0"/>
                <a:ea typeface="Calibri" panose="020F0502020204030204" pitchFamily="34" charset="0"/>
                <a:cs typeface="Arial" panose="020B0604020202020204" pitchFamily="34" charset="0"/>
              </a:rPr>
              <a:t>the current state-supported global 	capital- 	and oligarch-competition, along with autocratisation, 	that make </a:t>
            </a:r>
            <a:r>
              <a:rPr lang="en-GB" sz="3000" b="1" dirty="0">
                <a:latin typeface="Bodoni MT" panose="02070603080606020203" pitchFamily="18" charset="0"/>
                <a:ea typeface="Calibri" panose="020F0502020204030204" pitchFamily="34" charset="0"/>
                <a:cs typeface="Arial" panose="020B0604020202020204" pitchFamily="34" charset="0"/>
              </a:rPr>
              <a:t>conservative nationalism </a:t>
            </a:r>
            <a:r>
              <a:rPr lang="en-GB" sz="3000" dirty="0">
                <a:latin typeface="Bodoni MT" panose="02070603080606020203" pitchFamily="18" charset="0"/>
                <a:ea typeface="Calibri" panose="020F0502020204030204" pitchFamily="34" charset="0"/>
                <a:cs typeface="Arial" panose="020B0604020202020204" pitchFamily="34" charset="0"/>
              </a:rPr>
              <a:t>even stronger. </a:t>
            </a:r>
            <a:br>
              <a:rPr lang="en-GB" sz="3000" dirty="0">
                <a:latin typeface="Bodoni MT" panose="02070603080606020203" pitchFamily="18" charset="0"/>
                <a:ea typeface="Calibri" panose="020F0502020204030204" pitchFamily="34" charset="0"/>
                <a:cs typeface="Arial" panose="020B0604020202020204" pitchFamily="34" charset="0"/>
              </a:rPr>
            </a:br>
            <a:br>
              <a:rPr lang="en-GB" sz="600" dirty="0">
                <a:latin typeface="Bodoni MT" panose="02070603080606020203" pitchFamily="18" charset="0"/>
                <a:ea typeface="Calibri" panose="020F0502020204030204" pitchFamily="34" charset="0"/>
                <a:cs typeface="Arial" panose="020B0604020202020204" pitchFamily="34" charset="0"/>
              </a:rPr>
            </a:br>
            <a:r>
              <a:rPr lang="en-GB" sz="3000" dirty="0">
                <a:latin typeface="Bodoni MT" panose="02070603080606020203" pitchFamily="18" charset="0"/>
                <a:ea typeface="Calibri" panose="020F0502020204030204" pitchFamily="34" charset="0"/>
                <a:cs typeface="Arial" panose="020B0604020202020204" pitchFamily="34" charset="0"/>
              </a:rPr>
              <a:t>	Perhaps within the framework of </a:t>
            </a:r>
            <a:r>
              <a:rPr lang="en-GB" sz="3000" b="1" dirty="0">
                <a:latin typeface="Bodoni MT" panose="02070603080606020203" pitchFamily="18" charset="0"/>
                <a:ea typeface="Calibri" panose="020F0502020204030204" pitchFamily="34" charset="0"/>
                <a:cs typeface="Arial" panose="020B0604020202020204" pitchFamily="34" charset="0"/>
              </a:rPr>
              <a:t>new</a:t>
            </a:r>
            <a:r>
              <a:rPr lang="en-GB" sz="3000" dirty="0">
                <a:latin typeface="Bodoni MT" panose="02070603080606020203" pitchFamily="18" charset="0"/>
                <a:ea typeface="Calibri" panose="020F0502020204030204" pitchFamily="34" charset="0"/>
                <a:cs typeface="Arial" panose="020B0604020202020204" pitchFamily="34" charset="0"/>
              </a:rPr>
              <a:t> </a:t>
            </a:r>
            <a:r>
              <a:rPr lang="en-GB" sz="3000" b="1" dirty="0">
                <a:latin typeface="Bodoni MT" panose="02070603080606020203" pitchFamily="18" charset="0"/>
                <a:ea typeface="Calibri" panose="020F0502020204030204" pitchFamily="34" charset="0"/>
                <a:cs typeface="Arial" panose="020B0604020202020204" pitchFamily="34" charset="0"/>
              </a:rPr>
              <a:t>n</a:t>
            </a:r>
            <a:r>
              <a:rPr lang="en-GB" sz="3000" b="1" dirty="0">
                <a:effectLst/>
                <a:latin typeface="Bodoni MT" panose="02070603080606020203" pitchFamily="18" charset="0"/>
                <a:ea typeface="Calibri" panose="020F0502020204030204" pitchFamily="34" charset="0"/>
                <a:cs typeface="Arial" panose="020B0604020202020204" pitchFamily="34" charset="0"/>
              </a:rPr>
              <a:t>on-alignment-	internationalism and the UN, </a:t>
            </a:r>
            <a:r>
              <a:rPr lang="en-GB" sz="3000" dirty="0">
                <a:latin typeface="Bodoni MT" panose="02070603080606020203" pitchFamily="18" charset="0"/>
                <a:ea typeface="Calibri" panose="020F0502020204030204" pitchFamily="34" charset="0"/>
                <a:cs typeface="Arial" panose="020B0604020202020204" pitchFamily="34" charset="0"/>
              </a:rPr>
              <a:t>suggested by Lula’s Brazil, 	Latin American partners et al. </a:t>
            </a:r>
            <a:r>
              <a:rPr lang="en-GB" sz="3000">
                <a:latin typeface="Bodoni MT" panose="02070603080606020203" pitchFamily="18" charset="0"/>
                <a:ea typeface="Calibri" panose="020F0502020204030204" pitchFamily="34" charset="0"/>
                <a:cs typeface="Arial" panose="020B0604020202020204" pitchFamily="34" charset="0"/>
              </a:rPr>
              <a:t>– </a:t>
            </a:r>
            <a:r>
              <a:rPr lang="en-GB" sz="3000" dirty="0">
                <a:latin typeface="Bodoni MT" panose="02070603080606020203" pitchFamily="18" charset="0"/>
                <a:ea typeface="Calibri" panose="020F0502020204030204" pitchFamily="34" charset="0"/>
                <a:cs typeface="Arial" panose="020B0604020202020204" pitchFamily="34" charset="0"/>
              </a:rPr>
              <a:t>i</a:t>
            </a:r>
            <a:r>
              <a:rPr lang="en-GB" sz="3000" dirty="0">
                <a:effectLst/>
                <a:latin typeface="Bodoni MT" panose="02070603080606020203" pitchFamily="18" charset="0"/>
                <a:ea typeface="Calibri" panose="020F0502020204030204" pitchFamily="34" charset="0"/>
                <a:cs typeface="Arial" panose="020B0604020202020204" pitchFamily="34" charset="0"/>
              </a:rPr>
              <a:t>n the spirit of Prof. 	Wallerstein.</a:t>
            </a:r>
            <a:br>
              <a:rPr lang="en-GB" sz="3000" dirty="0">
                <a:highlight>
                  <a:srgbClr val="FFFF00"/>
                </a:highlight>
                <a:latin typeface="Bodoni MT" panose="02070603080606020203" pitchFamily="18" charset="0"/>
                <a:ea typeface="Calibri" panose="020F0502020204030204" pitchFamily="34" charset="0"/>
                <a:cs typeface="Arial" panose="020B0604020202020204" pitchFamily="34" charset="0"/>
              </a:rPr>
            </a:br>
            <a:br>
              <a:rPr lang="en-GB" sz="3000" dirty="0">
                <a:highlight>
                  <a:srgbClr val="FFFF00"/>
                </a:highlight>
                <a:latin typeface="Bodoni MT" panose="02070603080606020203" pitchFamily="18" charset="0"/>
                <a:ea typeface="Calibri" panose="020F0502020204030204" pitchFamily="34" charset="0"/>
                <a:cs typeface="Arial" panose="020B0604020202020204" pitchFamily="34" charset="0"/>
              </a:rPr>
            </a:br>
            <a:r>
              <a:rPr lang="en-GB" sz="3000" dirty="0">
                <a:latin typeface="Bodoni MT" panose="02070603080606020203" pitchFamily="18" charset="0"/>
                <a:ea typeface="Calibri" panose="020F0502020204030204" pitchFamily="34" charset="0"/>
                <a:cs typeface="Arial" panose="020B0604020202020204" pitchFamily="34" charset="0"/>
              </a:rPr>
              <a:t>						</a:t>
            </a:r>
            <a:r>
              <a:rPr lang="en-GB" sz="3000" dirty="0">
                <a:solidFill>
                  <a:srgbClr val="FF0000"/>
                </a:solidFill>
                <a:latin typeface="Bodoni MT" panose="02070603080606020203" pitchFamily="18" charset="0"/>
                <a:ea typeface="Calibri" panose="020F0502020204030204" pitchFamily="34" charset="0"/>
                <a:cs typeface="Arial" panose="020B0604020202020204" pitchFamily="34" charset="0"/>
              </a:rPr>
              <a:t>Thanks for your attention!</a:t>
            </a:r>
            <a:br>
              <a:rPr lang="en-GB" sz="3000" dirty="0">
                <a:latin typeface="Bodoni MT" panose="02070603080606020203" pitchFamily="18" charset="0"/>
                <a:ea typeface="Calibri" panose="020F0502020204030204" pitchFamily="34" charset="0"/>
                <a:cs typeface="Arial" panose="020B0604020202020204" pitchFamily="34" charset="0"/>
              </a:rPr>
            </a:br>
            <a:br>
              <a:rPr lang="en-GB" sz="3000" dirty="0">
                <a:latin typeface="Bodoni MT" panose="02070603080606020203" pitchFamily="18" charset="0"/>
                <a:ea typeface="Calibri" panose="020F0502020204030204" pitchFamily="34" charset="0"/>
                <a:cs typeface="Arial" panose="020B0604020202020204" pitchFamily="34" charset="0"/>
              </a:rPr>
            </a:br>
            <a:br>
              <a:rPr lang="en-GB" sz="3000" dirty="0">
                <a:latin typeface="Bodoni MT" panose="02070603080606020203" pitchFamily="18" charset="0"/>
                <a:ea typeface="Calibri" panose="020F0502020204030204" pitchFamily="34" charset="0"/>
                <a:cs typeface="Arial" panose="020B0604020202020204" pitchFamily="34" charset="0"/>
              </a:rPr>
            </a:br>
            <a:endParaRPr lang="en-GB" sz="3000" dirty="0">
              <a:solidFill>
                <a:srgbClr val="FF0000"/>
              </a:solidFill>
            </a:endParaRPr>
          </a:p>
        </p:txBody>
      </p:sp>
      <p:sp>
        <p:nvSpPr>
          <p:cNvPr id="4" name="Slide Number Placeholder 3">
            <a:extLst>
              <a:ext uri="{FF2B5EF4-FFF2-40B4-BE49-F238E27FC236}">
                <a16:creationId xmlns:a16="http://schemas.microsoft.com/office/drawing/2014/main" id="{352641E3-7A72-76C0-7A79-0994AEF7CC36}"/>
              </a:ext>
            </a:extLst>
          </p:cNvPr>
          <p:cNvSpPr>
            <a:spLocks noGrp="1"/>
          </p:cNvSpPr>
          <p:nvPr>
            <p:ph type="sldNum" sz="quarter" idx="12"/>
          </p:nvPr>
        </p:nvSpPr>
        <p:spPr/>
        <p:txBody>
          <a:bodyPr/>
          <a:lstStyle/>
          <a:p>
            <a:fld id="{54D91A79-4E06-47DA-9212-D45A5BDAE009}" type="slidenum">
              <a:rPr lang="en-GB" smtClean="0"/>
              <a:t>17</a:t>
            </a:fld>
            <a:endParaRPr lang="en-GB" dirty="0"/>
          </a:p>
        </p:txBody>
      </p:sp>
    </p:spTree>
    <p:extLst>
      <p:ext uri="{BB962C8B-B14F-4D97-AF65-F5344CB8AC3E}">
        <p14:creationId xmlns:p14="http://schemas.microsoft.com/office/powerpoint/2010/main" val="3203696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969D7-99F3-2F60-ECAC-041073D8D336}"/>
              </a:ext>
            </a:extLst>
          </p:cNvPr>
          <p:cNvSpPr>
            <a:spLocks noGrp="1"/>
          </p:cNvSpPr>
          <p:nvPr>
            <p:ph type="title"/>
          </p:nvPr>
        </p:nvSpPr>
        <p:spPr>
          <a:xfrm>
            <a:off x="838200" y="365126"/>
            <a:ext cx="10515600" cy="1463674"/>
          </a:xfrm>
        </p:spPr>
        <p:txBody>
          <a:bodyPr>
            <a:normAutofit fontScale="90000"/>
          </a:bodyPr>
          <a:lstStyle/>
          <a:p>
            <a:r>
              <a:rPr lang="en-GB" b="1" dirty="0">
                <a:latin typeface="Bodoni MT" panose="02070603080606020203" pitchFamily="18" charset="0"/>
              </a:rPr>
              <a:t>In honour of Prof. Wallerstein, let me begin (and later on also conclude) on the global level</a:t>
            </a:r>
          </a:p>
        </p:txBody>
      </p:sp>
      <p:sp>
        <p:nvSpPr>
          <p:cNvPr id="3" name="Content Placeholder 2">
            <a:extLst>
              <a:ext uri="{FF2B5EF4-FFF2-40B4-BE49-F238E27FC236}">
                <a16:creationId xmlns:a16="http://schemas.microsoft.com/office/drawing/2014/main" id="{FDD29502-EEA4-6EC1-165B-C18C1A332464}"/>
              </a:ext>
            </a:extLst>
          </p:cNvPr>
          <p:cNvSpPr>
            <a:spLocks noGrp="1"/>
          </p:cNvSpPr>
          <p:nvPr>
            <p:ph idx="1"/>
          </p:nvPr>
        </p:nvSpPr>
        <p:spPr>
          <a:xfrm>
            <a:off x="838200" y="1651379"/>
            <a:ext cx="10515600" cy="4704971"/>
          </a:xfrm>
        </p:spPr>
        <p:txBody>
          <a:bodyPr>
            <a:normAutofit lnSpcReduction="10000"/>
          </a:bodyPr>
          <a:lstStyle/>
          <a:p>
            <a:pPr marL="0" indent="0">
              <a:buNone/>
            </a:pPr>
            <a:r>
              <a:rPr lang="en-GB" dirty="0">
                <a:latin typeface="Bodoni MT" panose="02070603080606020203" pitchFamily="18" charset="0"/>
              </a:rPr>
              <a:t>Exploitation, wars and climate change are certainly the major ‘world-system’ crises, But if modernity (in terms of development based on trustworthy knowledge</a:t>
            </a:r>
            <a:r>
              <a:rPr lang="en-GB" dirty="0">
                <a:latin typeface="Bodoni MT" panose="02070603080606020203" pitchFamily="18" charset="0"/>
                <a:sym typeface="Wingdings" panose="05000000000000000000" pitchFamily="2" charset="2"/>
              </a:rPr>
              <a:t>)</a:t>
            </a:r>
            <a:r>
              <a:rPr lang="en-GB" dirty="0">
                <a:latin typeface="Bodoni MT" panose="02070603080606020203" pitchFamily="18" charset="0"/>
              </a:rPr>
              <a:t>, liberal rights and democracy are fundamental for change, conservative nationalism is the current main enemy.</a:t>
            </a:r>
          </a:p>
          <a:p>
            <a:pPr marL="0" indent="0">
              <a:buNone/>
            </a:pPr>
            <a:r>
              <a:rPr lang="en-GB" dirty="0">
                <a:latin typeface="Bodoni MT" panose="02070603080606020203" pitchFamily="18" charset="0"/>
              </a:rPr>
              <a:t>This is not just about Putin et al. in my part of the world. It’s a global tendency, including in India. So Putin can not be fought only by resisting his invasion of Ukraine. He, and others of his kind, must be fought internationally, just as colonialism was. </a:t>
            </a:r>
          </a:p>
          <a:p>
            <a:pPr marL="0" indent="0">
              <a:buNone/>
            </a:pPr>
            <a:r>
              <a:rPr lang="en-GB" dirty="0">
                <a:latin typeface="Bodoni MT" panose="02070603080606020203" pitchFamily="18" charset="0"/>
              </a:rPr>
              <a:t>In addition, conservative nationalism is not something that can be fought by defending the aging western liberal world order. Because it is to some extent part of what has caused the debacle. </a:t>
            </a:r>
          </a:p>
          <a:p>
            <a:pPr marL="0" indent="0">
              <a:buNone/>
            </a:pPr>
            <a:endParaRPr lang="en-GB" dirty="0">
              <a:latin typeface="Bodoni MT" panose="02070603080606020203" pitchFamily="18" charset="0"/>
            </a:endParaRPr>
          </a:p>
        </p:txBody>
      </p:sp>
      <p:sp>
        <p:nvSpPr>
          <p:cNvPr id="4" name="Slide Number Placeholder 3">
            <a:extLst>
              <a:ext uri="{FF2B5EF4-FFF2-40B4-BE49-F238E27FC236}">
                <a16:creationId xmlns:a16="http://schemas.microsoft.com/office/drawing/2014/main" id="{B8285699-1693-427F-3711-1A50DE490304}"/>
              </a:ext>
            </a:extLst>
          </p:cNvPr>
          <p:cNvSpPr>
            <a:spLocks noGrp="1"/>
          </p:cNvSpPr>
          <p:nvPr>
            <p:ph type="sldNum" sz="quarter" idx="12"/>
          </p:nvPr>
        </p:nvSpPr>
        <p:spPr/>
        <p:txBody>
          <a:bodyPr/>
          <a:lstStyle/>
          <a:p>
            <a:fld id="{54D91A79-4E06-47DA-9212-D45A5BDAE009}" type="slidenum">
              <a:rPr lang="en-GB" smtClean="0"/>
              <a:t>2</a:t>
            </a:fld>
            <a:endParaRPr lang="en-GB" dirty="0"/>
          </a:p>
        </p:txBody>
      </p:sp>
    </p:spTree>
    <p:extLst>
      <p:ext uri="{BB962C8B-B14F-4D97-AF65-F5344CB8AC3E}">
        <p14:creationId xmlns:p14="http://schemas.microsoft.com/office/powerpoint/2010/main" val="105041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FBD54-8583-1D54-1AA0-EA1DADAFC049}"/>
              </a:ext>
            </a:extLst>
          </p:cNvPr>
          <p:cNvSpPr>
            <a:spLocks noGrp="1"/>
          </p:cNvSpPr>
          <p:nvPr>
            <p:ph type="title"/>
          </p:nvPr>
        </p:nvSpPr>
        <p:spPr>
          <a:xfrm>
            <a:off x="838200" y="126338"/>
            <a:ext cx="10515600" cy="829006"/>
          </a:xfrm>
        </p:spPr>
        <p:txBody>
          <a:bodyPr/>
          <a:lstStyle/>
          <a:p>
            <a:pPr algn="ctr"/>
            <a:r>
              <a:rPr lang="sv-SE" b="1" dirty="0" err="1">
                <a:latin typeface="Bodoni MT" panose="02070603080606020203" pitchFamily="18" charset="0"/>
              </a:rPr>
              <a:t>Conservative</a:t>
            </a:r>
            <a:r>
              <a:rPr lang="sv-SE" b="1" dirty="0">
                <a:latin typeface="Bodoni MT" panose="02070603080606020203" pitchFamily="18" charset="0"/>
              </a:rPr>
              <a:t> nationalism</a:t>
            </a:r>
            <a:endParaRPr lang="en-GB" b="1" dirty="0">
              <a:latin typeface="Bodoni MT" panose="02070603080606020203" pitchFamily="18" charset="0"/>
            </a:endParaRPr>
          </a:p>
        </p:txBody>
      </p:sp>
      <p:sp>
        <p:nvSpPr>
          <p:cNvPr id="3" name="Content Placeholder 2">
            <a:extLst>
              <a:ext uri="{FF2B5EF4-FFF2-40B4-BE49-F238E27FC236}">
                <a16:creationId xmlns:a16="http://schemas.microsoft.com/office/drawing/2014/main" id="{6EC03543-109B-B2A6-DEC1-81E1FA2F7BB0}"/>
              </a:ext>
            </a:extLst>
          </p:cNvPr>
          <p:cNvSpPr>
            <a:spLocks noGrp="1"/>
          </p:cNvSpPr>
          <p:nvPr>
            <p:ph idx="1"/>
          </p:nvPr>
        </p:nvSpPr>
        <p:spPr>
          <a:xfrm>
            <a:off x="838200" y="1214650"/>
            <a:ext cx="10515600" cy="5390865"/>
          </a:xfrm>
        </p:spPr>
        <p:txBody>
          <a:bodyPr>
            <a:normAutofit fontScale="92500" lnSpcReduction="10000"/>
          </a:bodyPr>
          <a:lstStyle/>
          <a:p>
            <a:pPr marL="0" indent="0">
              <a:buNone/>
            </a:pPr>
            <a:endParaRPr lang="en-GB" sz="2800" dirty="0">
              <a:latin typeface="Bodoni MT" panose="02070603080606020203" pitchFamily="18" charset="0"/>
              <a:ea typeface="Calibri" panose="020F0502020204030204" pitchFamily="34" charset="0"/>
              <a:cs typeface="Arial" panose="020B0604020202020204" pitchFamily="34" charset="0"/>
            </a:endParaRPr>
          </a:p>
          <a:p>
            <a:pPr marL="0" indent="0">
              <a:buNone/>
            </a:pPr>
            <a:endParaRPr lang="en-GB" dirty="0">
              <a:latin typeface="Bodoni MT" panose="02070603080606020203" pitchFamily="18" charset="0"/>
              <a:ea typeface="Calibri" panose="020F0502020204030204" pitchFamily="34" charset="0"/>
              <a:cs typeface="Arial" panose="020B0604020202020204" pitchFamily="34" charset="0"/>
            </a:endParaRPr>
          </a:p>
          <a:p>
            <a:pPr marL="0" indent="0">
              <a:buNone/>
            </a:pPr>
            <a:endParaRPr lang="en-GB" sz="2800" dirty="0">
              <a:latin typeface="Bodoni MT" panose="02070603080606020203" pitchFamily="18" charset="0"/>
              <a:ea typeface="Calibri" panose="020F0502020204030204" pitchFamily="34" charset="0"/>
              <a:cs typeface="Arial" panose="020B0604020202020204" pitchFamily="34" charset="0"/>
            </a:endParaRPr>
          </a:p>
          <a:p>
            <a:pPr marL="0" indent="0">
              <a:buNone/>
            </a:pPr>
            <a:endParaRPr lang="en-GB" dirty="0">
              <a:latin typeface="Bodoni MT" panose="02070603080606020203" pitchFamily="18" charset="0"/>
              <a:ea typeface="Calibri" panose="020F0502020204030204" pitchFamily="34" charset="0"/>
              <a:cs typeface="Arial" panose="020B0604020202020204" pitchFamily="34" charset="0"/>
            </a:endParaRPr>
          </a:p>
          <a:p>
            <a:pPr marL="0" indent="0">
              <a:buNone/>
            </a:pPr>
            <a:endParaRPr lang="en-GB" sz="2800" dirty="0">
              <a:latin typeface="Bodoni MT" panose="02070603080606020203" pitchFamily="18" charset="0"/>
              <a:ea typeface="Calibri" panose="020F0502020204030204" pitchFamily="34" charset="0"/>
              <a:cs typeface="Arial" panose="020B0604020202020204" pitchFamily="34" charset="0"/>
            </a:endParaRPr>
          </a:p>
          <a:p>
            <a:pPr marL="0" indent="0">
              <a:buNone/>
            </a:pPr>
            <a:endParaRPr lang="en-GB" dirty="0">
              <a:latin typeface="Bodoni MT" panose="02070603080606020203" pitchFamily="18" charset="0"/>
              <a:ea typeface="Calibri" panose="020F0502020204030204" pitchFamily="34" charset="0"/>
              <a:cs typeface="Arial" panose="020B0604020202020204" pitchFamily="34" charset="0"/>
            </a:endParaRPr>
          </a:p>
          <a:p>
            <a:pPr marL="0" indent="0">
              <a:buNone/>
            </a:pPr>
            <a:endParaRPr lang="en-GB" sz="2800" dirty="0">
              <a:latin typeface="Bodoni MT" panose="02070603080606020203" pitchFamily="18" charset="0"/>
              <a:ea typeface="Calibri" panose="020F0502020204030204" pitchFamily="34" charset="0"/>
              <a:cs typeface="Arial" panose="020B0604020202020204" pitchFamily="34" charset="0"/>
            </a:endParaRPr>
          </a:p>
          <a:p>
            <a:pPr marL="0" indent="0">
              <a:buNone/>
            </a:pPr>
            <a:endParaRPr lang="en-GB" sz="2800" dirty="0">
              <a:latin typeface="Bodoni MT" panose="02070603080606020203" pitchFamily="18" charset="0"/>
              <a:ea typeface="Calibri" panose="020F0502020204030204" pitchFamily="34" charset="0"/>
              <a:cs typeface="Arial" panose="020B0604020202020204" pitchFamily="34" charset="0"/>
            </a:endParaRPr>
          </a:p>
          <a:p>
            <a:pPr marL="0" indent="0">
              <a:buNone/>
            </a:pPr>
            <a:endParaRPr lang="en-GB" sz="2800" dirty="0">
              <a:latin typeface="Bodoni MT" panose="02070603080606020203" pitchFamily="18" charset="0"/>
              <a:ea typeface="Calibri" panose="020F0502020204030204" pitchFamily="34" charset="0"/>
              <a:cs typeface="Arial" panose="020B0604020202020204" pitchFamily="34" charset="0"/>
            </a:endParaRPr>
          </a:p>
          <a:p>
            <a:pPr marL="0" indent="0">
              <a:buNone/>
            </a:pPr>
            <a:r>
              <a:rPr lang="en-GB" dirty="0">
                <a:latin typeface="Bodoni MT" panose="02070603080606020203" pitchFamily="18" charset="0"/>
                <a:ea typeface="Calibri" panose="020F0502020204030204" pitchFamily="34" charset="0"/>
                <a:cs typeface="Arial" panose="020B0604020202020204" pitchFamily="34" charset="0"/>
              </a:rPr>
              <a:t>This g</a:t>
            </a:r>
            <a:r>
              <a:rPr lang="en-GB" sz="2800" dirty="0">
                <a:latin typeface="Bodoni MT" panose="02070603080606020203" pitchFamily="18" charset="0"/>
                <a:ea typeface="Calibri" panose="020F0502020204030204" pitchFamily="34" charset="0"/>
                <a:cs typeface="Arial" panose="020B0604020202020204" pitchFamily="34" charset="0"/>
              </a:rPr>
              <a:t>enerates conflicts, undermines modern (well-informed) development, economic dynamics </a:t>
            </a:r>
            <a:r>
              <a:rPr lang="en-GB" dirty="0">
                <a:latin typeface="Bodoni MT" panose="02070603080606020203" pitchFamily="18" charset="0"/>
                <a:ea typeface="Calibri" panose="020F0502020204030204" pitchFamily="34" charset="0"/>
                <a:cs typeface="Arial" panose="020B0604020202020204" pitchFamily="34" charset="0"/>
              </a:rPr>
              <a:t>and</a:t>
            </a:r>
            <a:r>
              <a:rPr lang="en-GB" sz="2800" dirty="0">
                <a:latin typeface="Bodoni MT" panose="02070603080606020203" pitchFamily="18" charset="0"/>
                <a:ea typeface="Calibri" panose="020F0502020204030204" pitchFamily="34" charset="0"/>
                <a:cs typeface="Arial" panose="020B0604020202020204" pitchFamily="34" charset="0"/>
              </a:rPr>
              <a:t> UN-regulations &amp; programmes –all of which ar</a:t>
            </a:r>
            <a:r>
              <a:rPr lang="en-GB" dirty="0">
                <a:latin typeface="Bodoni MT" panose="02070603080606020203" pitchFamily="18" charset="0"/>
                <a:ea typeface="Calibri" panose="020F0502020204030204" pitchFamily="34" charset="0"/>
                <a:cs typeface="Arial" panose="020B0604020202020204" pitchFamily="34" charset="0"/>
              </a:rPr>
              <a:t>e </a:t>
            </a:r>
            <a:r>
              <a:rPr lang="en-GB" sz="2800" dirty="0">
                <a:latin typeface="Bodoni MT" panose="02070603080606020203" pitchFamily="18" charset="0"/>
                <a:ea typeface="Calibri" panose="020F0502020204030204" pitchFamily="34" charset="0"/>
                <a:cs typeface="Arial" panose="020B0604020202020204" pitchFamily="34" charset="0"/>
              </a:rPr>
              <a:t>crucial for Kerala’s external oriented knowledge-based development.</a:t>
            </a:r>
            <a:endParaRPr lang="en-GB" dirty="0"/>
          </a:p>
        </p:txBody>
      </p:sp>
      <p:sp>
        <p:nvSpPr>
          <p:cNvPr id="4" name="Slide Number Placeholder 3">
            <a:extLst>
              <a:ext uri="{FF2B5EF4-FFF2-40B4-BE49-F238E27FC236}">
                <a16:creationId xmlns:a16="http://schemas.microsoft.com/office/drawing/2014/main" id="{EA20CB8A-4B2D-ED81-E8C0-4276F0DBAB33}"/>
              </a:ext>
            </a:extLst>
          </p:cNvPr>
          <p:cNvSpPr>
            <a:spLocks noGrp="1"/>
          </p:cNvSpPr>
          <p:nvPr>
            <p:ph type="sldNum" sz="quarter" idx="12"/>
          </p:nvPr>
        </p:nvSpPr>
        <p:spPr/>
        <p:txBody>
          <a:bodyPr/>
          <a:lstStyle/>
          <a:p>
            <a:fld id="{54D91A79-4E06-47DA-9212-D45A5BDAE009}" type="slidenum">
              <a:rPr lang="en-GB" smtClean="0"/>
              <a:t>3</a:t>
            </a:fld>
            <a:endParaRPr lang="en-GB" dirty="0"/>
          </a:p>
        </p:txBody>
      </p:sp>
      <p:pic>
        <p:nvPicPr>
          <p:cNvPr id="5" name="Picture 4" descr="A diagram of a political system&#10;&#10;Description automatically generated">
            <a:extLst>
              <a:ext uri="{FF2B5EF4-FFF2-40B4-BE49-F238E27FC236}">
                <a16:creationId xmlns:a16="http://schemas.microsoft.com/office/drawing/2014/main" id="{B35B34B2-925D-77A4-7105-725249B83809}"/>
              </a:ext>
            </a:extLst>
          </p:cNvPr>
          <p:cNvPicPr>
            <a:picLocks noChangeAspect="1"/>
          </p:cNvPicPr>
          <p:nvPr/>
        </p:nvPicPr>
        <p:blipFill rotWithShape="1">
          <a:blip r:embed="rId2">
            <a:extLst>
              <a:ext uri="{28A0092B-C50C-407E-A947-70E740481C1C}">
                <a14:useLocalDpi xmlns:a14="http://schemas.microsoft.com/office/drawing/2010/main" val="0"/>
              </a:ext>
            </a:extLst>
          </a:blip>
          <a:srcRect l="-1" t="14632" r="-535"/>
          <a:stretch/>
        </p:blipFill>
        <p:spPr>
          <a:xfrm>
            <a:off x="1296365" y="791570"/>
            <a:ext cx="9233814" cy="4408227"/>
          </a:xfrm>
          <a:prstGeom prst="rect">
            <a:avLst/>
          </a:prstGeom>
        </p:spPr>
      </p:pic>
    </p:spTree>
    <p:extLst>
      <p:ext uri="{BB962C8B-B14F-4D97-AF65-F5344CB8AC3E}">
        <p14:creationId xmlns:p14="http://schemas.microsoft.com/office/powerpoint/2010/main" val="3971432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53075-D7D1-D417-4F56-4F94DE501353}"/>
              </a:ext>
            </a:extLst>
          </p:cNvPr>
          <p:cNvSpPr>
            <a:spLocks noGrp="1"/>
          </p:cNvSpPr>
          <p:nvPr>
            <p:ph type="title"/>
          </p:nvPr>
        </p:nvSpPr>
        <p:spPr>
          <a:xfrm>
            <a:off x="838200" y="365125"/>
            <a:ext cx="10515600" cy="1518266"/>
          </a:xfrm>
        </p:spPr>
        <p:txBody>
          <a:bodyPr>
            <a:normAutofit fontScale="90000"/>
          </a:bodyPr>
          <a:lstStyle/>
          <a:p>
            <a:pPr algn="ctr"/>
            <a:br>
              <a:rPr lang="en-GB" sz="4400" dirty="0">
                <a:latin typeface="Bodoni MT" panose="02070603080606020203" pitchFamily="18" charset="0"/>
              </a:rPr>
            </a:br>
            <a:r>
              <a:rPr lang="en-GB" sz="4200" b="1" dirty="0">
                <a:latin typeface="Bodoni MT" panose="02070603080606020203" pitchFamily="18" charset="0"/>
              </a:rPr>
              <a:t>Conservative nationalism gained ground in frustration over global neoliberalism, elite-democracy &amp; undermined progressive alternatives</a:t>
            </a:r>
            <a:r>
              <a:rPr lang="en-GB" sz="4200" b="1" dirty="0">
                <a:latin typeface="Bodoni MT" panose="02070603080606020203" pitchFamily="18" charset="0"/>
                <a:ea typeface="Calibri" panose="020F0502020204030204" pitchFamily="34" charset="0"/>
                <a:cs typeface="Arial" panose="020B0604020202020204" pitchFamily="34" charset="0"/>
              </a:rPr>
              <a:t>. </a:t>
            </a:r>
            <a:br>
              <a:rPr lang="en-GB" sz="4400" dirty="0">
                <a:latin typeface="Bodoni MT" panose="02070603080606020203" pitchFamily="18" charset="0"/>
                <a:ea typeface="Calibri" panose="020F0502020204030204" pitchFamily="34" charset="0"/>
                <a:cs typeface="Arial" panose="020B0604020202020204" pitchFamily="34" charset="0"/>
              </a:rPr>
            </a:br>
            <a:endParaRPr lang="en-GB" dirty="0"/>
          </a:p>
        </p:txBody>
      </p:sp>
      <p:pic>
        <p:nvPicPr>
          <p:cNvPr id="6" name="Content Placeholder 5" descr="A diagram of a triangle&#10;&#10;Description automatically generated">
            <a:extLst>
              <a:ext uri="{FF2B5EF4-FFF2-40B4-BE49-F238E27FC236}">
                <a16:creationId xmlns:a16="http://schemas.microsoft.com/office/drawing/2014/main" id="{B00D4BCC-59E5-0352-BBB7-ADB940AD1656}"/>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27526" r="65"/>
          <a:stretch/>
        </p:blipFill>
        <p:spPr>
          <a:xfrm>
            <a:off x="0" y="1883390"/>
            <a:ext cx="12192000" cy="4472959"/>
          </a:xfrm>
        </p:spPr>
      </p:pic>
      <p:sp>
        <p:nvSpPr>
          <p:cNvPr id="4" name="Slide Number Placeholder 3">
            <a:extLst>
              <a:ext uri="{FF2B5EF4-FFF2-40B4-BE49-F238E27FC236}">
                <a16:creationId xmlns:a16="http://schemas.microsoft.com/office/drawing/2014/main" id="{091528C5-C975-9B2A-521C-A8AA032DCE31}"/>
              </a:ext>
            </a:extLst>
          </p:cNvPr>
          <p:cNvSpPr>
            <a:spLocks noGrp="1"/>
          </p:cNvSpPr>
          <p:nvPr>
            <p:ph type="sldNum" sz="quarter" idx="12"/>
          </p:nvPr>
        </p:nvSpPr>
        <p:spPr/>
        <p:txBody>
          <a:bodyPr/>
          <a:lstStyle/>
          <a:p>
            <a:fld id="{54D91A79-4E06-47DA-9212-D45A5BDAE009}" type="slidenum">
              <a:rPr lang="en-GB" smtClean="0"/>
              <a:t>4</a:t>
            </a:fld>
            <a:endParaRPr lang="en-GB" dirty="0"/>
          </a:p>
        </p:txBody>
      </p:sp>
    </p:spTree>
    <p:extLst>
      <p:ext uri="{BB962C8B-B14F-4D97-AF65-F5344CB8AC3E}">
        <p14:creationId xmlns:p14="http://schemas.microsoft.com/office/powerpoint/2010/main" val="1641064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A9E95-16A8-2ABD-D87A-33D8644D6C61}"/>
              </a:ext>
            </a:extLst>
          </p:cNvPr>
          <p:cNvSpPr>
            <a:spLocks noGrp="1"/>
          </p:cNvSpPr>
          <p:nvPr>
            <p:ph type="title"/>
          </p:nvPr>
        </p:nvSpPr>
        <p:spPr>
          <a:xfrm>
            <a:off x="1076447" y="272955"/>
            <a:ext cx="10515600" cy="1445365"/>
          </a:xfrm>
        </p:spPr>
        <p:txBody>
          <a:bodyPr>
            <a:normAutofit fontScale="90000"/>
          </a:bodyPr>
          <a:lstStyle/>
          <a:p>
            <a:pPr algn="ctr"/>
            <a:r>
              <a:rPr lang="en-GB" b="1" dirty="0">
                <a:latin typeface="Bodoni MT" panose="02070603080606020203" pitchFamily="18" charset="0"/>
                <a:ea typeface="Calibri" panose="020F0502020204030204" pitchFamily="34" charset="0"/>
                <a:cs typeface="Arial" panose="020B0604020202020204" pitchFamily="34" charset="0"/>
              </a:rPr>
              <a:t>By now </a:t>
            </a:r>
            <a:r>
              <a:rPr lang="en-GB" sz="4400" b="1" dirty="0">
                <a:latin typeface="Bodoni MT" panose="02070603080606020203" pitchFamily="18" charset="0"/>
                <a:ea typeface="Calibri" panose="020F0502020204030204" pitchFamily="34" charset="0"/>
                <a:cs typeface="Arial" panose="020B0604020202020204" pitchFamily="34" charset="0"/>
              </a:rPr>
              <a:t>neoliberal globalism is replaced by</a:t>
            </a:r>
            <a:r>
              <a:rPr lang="en-GB" sz="4400" b="1" dirty="0">
                <a:latin typeface="Bodoni MT" panose="02070603080606020203" pitchFamily="18" charset="0"/>
                <a:ea typeface="Calibri" panose="020F0502020204030204" pitchFamily="34" charset="0"/>
                <a:cs typeface="Arial" panose="020B0604020202020204" pitchFamily="34" charset="0"/>
                <a:sym typeface="Wingdings" panose="05000000000000000000" pitchFamily="2" charset="2"/>
              </a:rPr>
              <a:t> </a:t>
            </a:r>
            <a:r>
              <a:rPr lang="en-GB" sz="4400" b="1" dirty="0">
                <a:latin typeface="Bodoni MT" panose="02070603080606020203" pitchFamily="18" charset="0"/>
                <a:ea typeface="Calibri" panose="020F0502020204030204" pitchFamily="34" charset="0"/>
                <a:cs typeface="Arial" panose="020B0604020202020204" pitchFamily="34" charset="0"/>
              </a:rPr>
              <a:t>global state-supported capital- and oligarch-competition and autocratisation</a:t>
            </a:r>
            <a:endParaRPr lang="en-GB" b="1" dirty="0"/>
          </a:p>
        </p:txBody>
      </p:sp>
      <p:pic>
        <p:nvPicPr>
          <p:cNvPr id="6" name="Content Placeholder 5" descr="A diagram of a triangle with arrows&#10;&#10;Description automatically generated">
            <a:extLst>
              <a:ext uri="{FF2B5EF4-FFF2-40B4-BE49-F238E27FC236}">
                <a16:creationId xmlns:a16="http://schemas.microsoft.com/office/drawing/2014/main" id="{97B78841-9DC9-3E41-BE91-1FF104E7BC33}"/>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4099" t="22215" r="22867" b="8199"/>
          <a:stretch/>
        </p:blipFill>
        <p:spPr>
          <a:xfrm>
            <a:off x="1076447" y="1990847"/>
            <a:ext cx="9352344" cy="3820450"/>
          </a:xfrm>
        </p:spPr>
      </p:pic>
      <p:sp>
        <p:nvSpPr>
          <p:cNvPr id="4" name="Slide Number Placeholder 3">
            <a:extLst>
              <a:ext uri="{FF2B5EF4-FFF2-40B4-BE49-F238E27FC236}">
                <a16:creationId xmlns:a16="http://schemas.microsoft.com/office/drawing/2014/main" id="{C01E9AC2-4126-3938-927D-F800819B498B}"/>
              </a:ext>
            </a:extLst>
          </p:cNvPr>
          <p:cNvSpPr>
            <a:spLocks noGrp="1"/>
          </p:cNvSpPr>
          <p:nvPr>
            <p:ph type="sldNum" sz="quarter" idx="12"/>
          </p:nvPr>
        </p:nvSpPr>
        <p:spPr/>
        <p:txBody>
          <a:bodyPr/>
          <a:lstStyle/>
          <a:p>
            <a:fld id="{54D91A79-4E06-47DA-9212-D45A5BDAE009}" type="slidenum">
              <a:rPr lang="en-GB" smtClean="0"/>
              <a:t>5</a:t>
            </a:fld>
            <a:endParaRPr lang="en-GB" dirty="0"/>
          </a:p>
        </p:txBody>
      </p:sp>
    </p:spTree>
    <p:extLst>
      <p:ext uri="{BB962C8B-B14F-4D97-AF65-F5344CB8AC3E}">
        <p14:creationId xmlns:p14="http://schemas.microsoft.com/office/powerpoint/2010/main" val="3486524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C22F6-F932-74F9-9466-BA694FC973CF}"/>
              </a:ext>
            </a:extLst>
          </p:cNvPr>
          <p:cNvSpPr>
            <a:spLocks noGrp="1"/>
          </p:cNvSpPr>
          <p:nvPr>
            <p:ph type="title"/>
          </p:nvPr>
        </p:nvSpPr>
        <p:spPr>
          <a:xfrm>
            <a:off x="762000" y="136525"/>
            <a:ext cx="10515600" cy="5977579"/>
          </a:xfrm>
        </p:spPr>
        <p:txBody>
          <a:bodyPr>
            <a:normAutofit fontScale="90000"/>
          </a:bodyPr>
          <a:lstStyle/>
          <a:p>
            <a:r>
              <a:rPr lang="en-GB" dirty="0">
                <a:latin typeface="Bodoni MT" panose="02070603080606020203" pitchFamily="18" charset="0"/>
              </a:rPr>
              <a:t>As the western liberal world order is therefore part of the problem, a counter-movement presupposes reinvention of the undermined progressive alternatives. Especially the fundamentals of </a:t>
            </a:r>
            <a:r>
              <a:rPr lang="en-GB" sz="4400" dirty="0">
                <a:latin typeface="Bodoni MT" panose="02070603080606020203" pitchFamily="18" charset="0"/>
              </a:rPr>
              <a:t>social-democratic politics </a:t>
            </a:r>
            <a:br>
              <a:rPr lang="en-GB" sz="4400" dirty="0">
                <a:latin typeface="Bodoni MT" panose="02070603080606020203" pitchFamily="18" charset="0"/>
              </a:rPr>
            </a:br>
            <a:r>
              <a:rPr lang="en-GB" sz="4400" dirty="0">
                <a:latin typeface="Bodoni MT" panose="02070603080606020203" pitchFamily="18" charset="0"/>
              </a:rPr>
              <a:t>   </a:t>
            </a:r>
            <a:br>
              <a:rPr lang="en-GB" sz="4400" dirty="0">
                <a:latin typeface="Bodoni MT" panose="02070603080606020203" pitchFamily="18" charset="0"/>
              </a:rPr>
            </a:br>
            <a:r>
              <a:rPr lang="en-GB" sz="4400" dirty="0">
                <a:latin typeface="Bodoni MT" panose="02070603080606020203" pitchFamily="18" charset="0"/>
              </a:rPr>
              <a:t>  </a:t>
            </a:r>
            <a:r>
              <a:rPr lang="en-GB" dirty="0">
                <a:latin typeface="Bodoni MT" panose="02070603080606020203" pitchFamily="18" charset="0"/>
              </a:rPr>
              <a:t>– </a:t>
            </a:r>
            <a:r>
              <a:rPr lang="en-GB" sz="4400" dirty="0">
                <a:latin typeface="Bodoni MT" panose="02070603080606020203" pitchFamily="18" charset="0"/>
              </a:rPr>
              <a:t>broadly defined, </a:t>
            </a:r>
            <a:r>
              <a:rPr lang="en-GB" sz="4400" i="1" dirty="0">
                <a:latin typeface="Bodoni MT" panose="02070603080606020203" pitchFamily="18" charset="0"/>
              </a:rPr>
              <a:t>beyond party labels, </a:t>
            </a:r>
            <a:r>
              <a:rPr lang="en-GB" sz="4400" dirty="0">
                <a:latin typeface="Bodoni MT" panose="02070603080606020203" pitchFamily="18" charset="0"/>
              </a:rPr>
              <a:t>as – </a:t>
            </a:r>
            <a:br>
              <a:rPr lang="en-GB" sz="4400" dirty="0">
                <a:latin typeface="Bodoni MT" panose="02070603080606020203" pitchFamily="18" charset="0"/>
              </a:rPr>
            </a:br>
            <a:br>
              <a:rPr lang="en-GB" sz="4400" dirty="0">
                <a:latin typeface="Bodoni MT" panose="02070603080606020203" pitchFamily="18" charset="0"/>
              </a:rPr>
            </a:br>
            <a:r>
              <a:rPr lang="en-GB" sz="4400" b="1" i="1" dirty="0">
                <a:latin typeface="Bodoni MT" panose="02070603080606020203" pitchFamily="18" charset="0"/>
              </a:rPr>
              <a:t>gradual</a:t>
            </a:r>
            <a:r>
              <a:rPr lang="en-GB" sz="4400" i="1" dirty="0">
                <a:latin typeface="Bodoni MT" panose="02070603080606020203" pitchFamily="18" charset="0"/>
              </a:rPr>
              <a:t> </a:t>
            </a:r>
            <a:r>
              <a:rPr lang="en-GB" sz="4400" b="1" i="1" dirty="0">
                <a:latin typeface="Bodoni MT" panose="02070603080606020203" pitchFamily="18" charset="0"/>
              </a:rPr>
              <a:t>socio-economic development based on social justice with liberal democratic means.</a:t>
            </a:r>
            <a:endParaRPr lang="en-GB" dirty="0">
              <a:latin typeface="Bodoni MT" panose="02070603080606020203" pitchFamily="18" charset="0"/>
            </a:endParaRPr>
          </a:p>
        </p:txBody>
      </p:sp>
      <p:sp>
        <p:nvSpPr>
          <p:cNvPr id="4" name="Slide Number Placeholder 3">
            <a:extLst>
              <a:ext uri="{FF2B5EF4-FFF2-40B4-BE49-F238E27FC236}">
                <a16:creationId xmlns:a16="http://schemas.microsoft.com/office/drawing/2014/main" id="{7A426CE8-E285-E547-DBAC-72B69D06C1A8}"/>
              </a:ext>
            </a:extLst>
          </p:cNvPr>
          <p:cNvSpPr>
            <a:spLocks noGrp="1"/>
          </p:cNvSpPr>
          <p:nvPr>
            <p:ph type="sldNum" sz="quarter" idx="12"/>
          </p:nvPr>
        </p:nvSpPr>
        <p:spPr/>
        <p:txBody>
          <a:bodyPr/>
          <a:lstStyle/>
          <a:p>
            <a:fld id="{54D91A79-4E06-47DA-9212-D45A5BDAE009}" type="slidenum">
              <a:rPr lang="en-GB" smtClean="0"/>
              <a:t>6</a:t>
            </a:fld>
            <a:endParaRPr lang="en-GB" dirty="0"/>
          </a:p>
        </p:txBody>
      </p:sp>
    </p:spTree>
    <p:extLst>
      <p:ext uri="{BB962C8B-B14F-4D97-AF65-F5344CB8AC3E}">
        <p14:creationId xmlns:p14="http://schemas.microsoft.com/office/powerpoint/2010/main" val="3176271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769BE-3BC2-0839-6181-522B09EA869D}"/>
              </a:ext>
            </a:extLst>
          </p:cNvPr>
          <p:cNvSpPr>
            <a:spLocks noGrp="1"/>
          </p:cNvSpPr>
          <p:nvPr>
            <p:ph type="title"/>
          </p:nvPr>
        </p:nvSpPr>
        <p:spPr>
          <a:xfrm>
            <a:off x="838200" y="365125"/>
            <a:ext cx="10515600" cy="699400"/>
          </a:xfrm>
        </p:spPr>
        <p:txBody>
          <a:bodyPr>
            <a:normAutofit fontScale="90000"/>
          </a:bodyPr>
          <a:lstStyle/>
          <a:p>
            <a:br>
              <a:rPr lang="en-GB" sz="4400" b="1" dirty="0">
                <a:latin typeface="Bodoni MT" panose="02070603080606020203" pitchFamily="18" charset="0"/>
              </a:rPr>
            </a:br>
            <a:br>
              <a:rPr lang="en-GB" dirty="0"/>
            </a:br>
            <a:endParaRPr lang="en-GB" dirty="0"/>
          </a:p>
        </p:txBody>
      </p:sp>
      <p:sp>
        <p:nvSpPr>
          <p:cNvPr id="3" name="Content Placeholder 2">
            <a:extLst>
              <a:ext uri="{FF2B5EF4-FFF2-40B4-BE49-F238E27FC236}">
                <a16:creationId xmlns:a16="http://schemas.microsoft.com/office/drawing/2014/main" id="{BA26AE27-3993-7114-DCB2-B8D10823FF53}"/>
              </a:ext>
            </a:extLst>
          </p:cNvPr>
          <p:cNvSpPr>
            <a:spLocks noGrp="1"/>
          </p:cNvSpPr>
          <p:nvPr>
            <p:ph idx="1"/>
          </p:nvPr>
        </p:nvSpPr>
        <p:spPr>
          <a:xfrm>
            <a:off x="838200" y="365125"/>
            <a:ext cx="10185094" cy="6138767"/>
          </a:xfrm>
        </p:spPr>
        <p:txBody>
          <a:bodyPr>
            <a:normAutofit fontScale="92500"/>
          </a:bodyPr>
          <a:lstStyle/>
          <a:p>
            <a:pPr marL="0" indent="0">
              <a:spcBef>
                <a:spcPts val="1200"/>
              </a:spcBef>
              <a:buNone/>
            </a:pPr>
            <a:r>
              <a:rPr lang="en-GB" sz="3000" b="1" dirty="0">
                <a:latin typeface="Bodoni MT" panose="02070603080606020203" pitchFamily="18" charset="0"/>
              </a:rPr>
              <a:t>So </a:t>
            </a:r>
            <a:r>
              <a:rPr lang="en-GB" sz="3000" b="1" u="sng" dirty="0">
                <a:latin typeface="Bodoni MT" panose="02070603080606020203" pitchFamily="18" charset="0"/>
              </a:rPr>
              <a:t>what</a:t>
            </a:r>
            <a:r>
              <a:rPr lang="en-GB" sz="3000" b="1" dirty="0">
                <a:latin typeface="Bodoni MT" panose="02070603080606020203" pitchFamily="18" charset="0"/>
              </a:rPr>
              <a:t> are then the universally accepted requirements of thus defined social democratic oriented politics? </a:t>
            </a:r>
          </a:p>
          <a:p>
            <a:pPr marL="0" indent="0">
              <a:spcBef>
                <a:spcPts val="1200"/>
              </a:spcBef>
              <a:buNone/>
            </a:pPr>
            <a:r>
              <a:rPr lang="en-GB" sz="2800" i="1" dirty="0">
                <a:latin typeface="Bodoni MT" panose="02070603080606020203" pitchFamily="18" charset="0"/>
              </a:rPr>
              <a:t>Two pillars to enable change</a:t>
            </a:r>
            <a:r>
              <a:rPr lang="en-GB" sz="2800" dirty="0">
                <a:latin typeface="Bodoni MT" panose="02070603080606020203" pitchFamily="18" charset="0"/>
              </a:rPr>
              <a:t>: </a:t>
            </a:r>
          </a:p>
          <a:p>
            <a:pPr>
              <a:spcBef>
                <a:spcPts val="0"/>
              </a:spcBef>
            </a:pPr>
            <a:r>
              <a:rPr lang="en-GB" sz="2800" dirty="0">
                <a:latin typeface="Bodoni MT" panose="02070603080606020203" pitchFamily="18" charset="0"/>
              </a:rPr>
              <a:t>Collective interest based democratic movements</a:t>
            </a:r>
          </a:p>
          <a:p>
            <a:pPr>
              <a:spcBef>
                <a:spcPts val="0"/>
              </a:spcBef>
            </a:pPr>
            <a:r>
              <a:rPr lang="en-GB" sz="2800" dirty="0">
                <a:latin typeface="Bodoni MT" panose="02070603080606020203" pitchFamily="18" charset="0"/>
              </a:rPr>
              <a:t>Equal humanity and citizen-based democracy</a:t>
            </a:r>
          </a:p>
          <a:p>
            <a:pPr marL="0" indent="0">
              <a:spcBef>
                <a:spcPts val="400"/>
              </a:spcBef>
              <a:buNone/>
            </a:pPr>
            <a:endParaRPr lang="en-GB" sz="1400" i="1" dirty="0">
              <a:latin typeface="Bodoni MT" panose="02070603080606020203" pitchFamily="18" charset="0"/>
            </a:endParaRPr>
          </a:p>
          <a:p>
            <a:pPr marL="0" indent="0">
              <a:spcBef>
                <a:spcPts val="400"/>
              </a:spcBef>
              <a:buNone/>
            </a:pPr>
            <a:r>
              <a:rPr lang="en-GB" sz="2800" i="1" dirty="0">
                <a:latin typeface="Bodoni MT" panose="02070603080606020203" pitchFamily="18" charset="0"/>
              </a:rPr>
              <a:t>Two policy pillars, combined with each other:</a:t>
            </a:r>
          </a:p>
          <a:p>
            <a:pPr>
              <a:spcBef>
                <a:spcPts val="0"/>
              </a:spcBef>
            </a:pPr>
            <a:r>
              <a:rPr lang="en-GB" sz="2800" dirty="0">
                <a:latin typeface="Bodoni MT" panose="02070603080606020203" pitchFamily="18" charset="0"/>
              </a:rPr>
              <a:t>Universal welfare and education, as basis for…</a:t>
            </a:r>
          </a:p>
          <a:p>
            <a:pPr>
              <a:spcBef>
                <a:spcPts val="0"/>
              </a:spcBef>
            </a:pPr>
            <a:r>
              <a:rPr lang="en-GB" sz="2800" dirty="0">
                <a:latin typeface="Bodoni MT" panose="02070603080606020203" pitchFamily="18" charset="0"/>
              </a:rPr>
              <a:t>…social economic growth pacts </a:t>
            </a:r>
          </a:p>
          <a:p>
            <a:pPr marL="0" indent="0">
              <a:spcBef>
                <a:spcPts val="0"/>
              </a:spcBef>
              <a:buNone/>
            </a:pPr>
            <a:endParaRPr lang="en-GB" sz="1400" i="1" dirty="0">
              <a:latin typeface="Bodoni MT" panose="02070603080606020203" pitchFamily="18" charset="0"/>
            </a:endParaRPr>
          </a:p>
          <a:p>
            <a:pPr marL="0" indent="0">
              <a:spcBef>
                <a:spcPts val="0"/>
              </a:spcBef>
              <a:buNone/>
            </a:pPr>
            <a:r>
              <a:rPr lang="en-GB" sz="2800" i="1" dirty="0">
                <a:latin typeface="Bodoni MT" panose="02070603080606020203" pitchFamily="18" charset="0"/>
              </a:rPr>
              <a:t>By way of five strategies, </a:t>
            </a:r>
          </a:p>
          <a:p>
            <a:pPr>
              <a:spcBef>
                <a:spcPts val="0"/>
              </a:spcBef>
            </a:pPr>
            <a:r>
              <a:rPr lang="en-GB" sz="2800" dirty="0">
                <a:latin typeface="Bodoni MT" panose="02070603080606020203" pitchFamily="18" charset="0"/>
              </a:rPr>
              <a:t>to dismantle reckless capitalism from above</a:t>
            </a:r>
          </a:p>
          <a:p>
            <a:pPr>
              <a:spcBef>
                <a:spcPts val="0"/>
              </a:spcBef>
            </a:pPr>
            <a:r>
              <a:rPr lang="en-GB" sz="2800" dirty="0">
                <a:latin typeface="Bodoni MT" panose="02070603080606020203" pitchFamily="18" charset="0"/>
              </a:rPr>
              <a:t>to tame it from above</a:t>
            </a:r>
          </a:p>
          <a:p>
            <a:pPr>
              <a:spcBef>
                <a:spcPts val="0"/>
              </a:spcBef>
            </a:pPr>
            <a:r>
              <a:rPr lang="en-GB" sz="2800" dirty="0">
                <a:latin typeface="Bodoni MT" panose="02070603080606020203" pitchFamily="18" charset="0"/>
              </a:rPr>
              <a:t>to resist it from below</a:t>
            </a:r>
          </a:p>
          <a:p>
            <a:pPr>
              <a:spcBef>
                <a:spcPts val="0"/>
              </a:spcBef>
            </a:pPr>
            <a:r>
              <a:rPr lang="en-GB" sz="2800" dirty="0">
                <a:latin typeface="Bodoni MT" panose="02070603080606020203" pitchFamily="18" charset="0"/>
              </a:rPr>
              <a:t>to escape it from below</a:t>
            </a:r>
          </a:p>
          <a:p>
            <a:pPr>
              <a:spcBef>
                <a:spcPts val="0"/>
              </a:spcBef>
            </a:pPr>
            <a:r>
              <a:rPr lang="en-GB" sz="2800" dirty="0">
                <a:latin typeface="Bodoni MT" panose="02070603080606020203" pitchFamily="18" charset="0"/>
              </a:rPr>
              <a:t>to transform it by stocking new fish in the pond, and/or by altering the rules of the game &amp; strengthening the agents of change</a:t>
            </a:r>
          </a:p>
          <a:p>
            <a:pPr marL="0" indent="0">
              <a:buNone/>
            </a:pPr>
            <a:endParaRPr lang="en-GB" dirty="0"/>
          </a:p>
        </p:txBody>
      </p:sp>
      <p:sp>
        <p:nvSpPr>
          <p:cNvPr id="4" name="Slide Number Placeholder 3">
            <a:extLst>
              <a:ext uri="{FF2B5EF4-FFF2-40B4-BE49-F238E27FC236}">
                <a16:creationId xmlns:a16="http://schemas.microsoft.com/office/drawing/2014/main" id="{C6A8A427-70A6-6E50-CCA7-1CB9D8F8FE0E}"/>
              </a:ext>
            </a:extLst>
          </p:cNvPr>
          <p:cNvSpPr>
            <a:spLocks noGrp="1"/>
          </p:cNvSpPr>
          <p:nvPr>
            <p:ph type="sldNum" sz="quarter" idx="12"/>
          </p:nvPr>
        </p:nvSpPr>
        <p:spPr/>
        <p:txBody>
          <a:bodyPr/>
          <a:lstStyle/>
          <a:p>
            <a:fld id="{54D91A79-4E06-47DA-9212-D45A5BDAE009}" type="slidenum">
              <a:rPr lang="en-GB" smtClean="0"/>
              <a:t>7</a:t>
            </a:fld>
            <a:endParaRPr lang="en-GB" dirty="0"/>
          </a:p>
        </p:txBody>
      </p:sp>
    </p:spTree>
    <p:extLst>
      <p:ext uri="{BB962C8B-B14F-4D97-AF65-F5344CB8AC3E}">
        <p14:creationId xmlns:p14="http://schemas.microsoft.com/office/powerpoint/2010/main" val="3051215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5065C-E1FE-6EED-A13F-BD0C3686763B}"/>
              </a:ext>
            </a:extLst>
          </p:cNvPr>
          <p:cNvSpPr>
            <a:spLocks noGrp="1"/>
          </p:cNvSpPr>
          <p:nvPr>
            <p:ph type="title"/>
          </p:nvPr>
        </p:nvSpPr>
        <p:spPr>
          <a:xfrm>
            <a:off x="501317" y="325677"/>
            <a:ext cx="10515600" cy="1888134"/>
          </a:xfrm>
        </p:spPr>
        <p:txBody>
          <a:bodyPr>
            <a:normAutofit fontScale="90000"/>
          </a:bodyPr>
          <a:lstStyle/>
          <a:p>
            <a:pPr algn="ctr"/>
            <a:br>
              <a:rPr lang="en-GB" sz="3600" b="1" dirty="0">
                <a:latin typeface="Bodoni MT" panose="02070603080606020203" pitchFamily="18" charset="0"/>
              </a:rPr>
            </a:br>
            <a:r>
              <a:rPr lang="en-GB" sz="3600" b="1" dirty="0">
                <a:latin typeface="Bodoni MT" panose="02070603080606020203" pitchFamily="18" charset="0"/>
              </a:rPr>
              <a:t>VALID BEYOND THE NORTH?  </a:t>
            </a:r>
            <a:r>
              <a:rPr lang="en-GB" sz="3300" b="1" dirty="0">
                <a:latin typeface="Bodoni MT" panose="02070603080606020203" pitchFamily="18" charset="0"/>
              </a:rPr>
              <a:t>From the early 20</a:t>
            </a:r>
            <a:r>
              <a:rPr lang="en-GB" sz="3300" b="1" baseline="30000" dirty="0">
                <a:latin typeface="Bodoni MT" panose="02070603080606020203" pitchFamily="18" charset="0"/>
              </a:rPr>
              <a:t>th</a:t>
            </a:r>
            <a:r>
              <a:rPr lang="en-GB" sz="3300" b="1" dirty="0">
                <a:latin typeface="Bodoni MT" panose="02070603080606020203" pitchFamily="18" charset="0"/>
              </a:rPr>
              <a:t> century, Kerala refuted the thesis that social democratic development is unviable in the South due to colonialism, uneven development, fragmented class structure &amp; limited democratic space. </a:t>
            </a:r>
            <a:br>
              <a:rPr lang="en-GB" sz="3600" b="1" dirty="0">
                <a:latin typeface="Bodoni MT" panose="02070603080606020203" pitchFamily="18" charset="0"/>
              </a:rPr>
            </a:br>
            <a:endParaRPr lang="en-GB" sz="3600" dirty="0"/>
          </a:p>
        </p:txBody>
      </p:sp>
      <p:sp>
        <p:nvSpPr>
          <p:cNvPr id="3" name="Content Placeholder 2">
            <a:extLst>
              <a:ext uri="{FF2B5EF4-FFF2-40B4-BE49-F238E27FC236}">
                <a16:creationId xmlns:a16="http://schemas.microsoft.com/office/drawing/2014/main" id="{7F1B72FB-DECB-1891-FECC-B690B7152975}"/>
              </a:ext>
            </a:extLst>
          </p:cNvPr>
          <p:cNvSpPr>
            <a:spLocks noGrp="1"/>
          </p:cNvSpPr>
          <p:nvPr>
            <p:ph idx="1"/>
          </p:nvPr>
        </p:nvSpPr>
        <p:spPr>
          <a:xfrm>
            <a:off x="501317" y="2213811"/>
            <a:ext cx="10852484" cy="4318512"/>
          </a:xfrm>
        </p:spPr>
        <p:txBody>
          <a:bodyPr>
            <a:normAutofit lnSpcReduction="10000"/>
          </a:bodyPr>
          <a:lstStyle/>
          <a:p>
            <a:pPr>
              <a:spcBef>
                <a:spcPts val="600"/>
              </a:spcBef>
            </a:pPr>
            <a:r>
              <a:rPr lang="en-GB" dirty="0">
                <a:latin typeface="Bodoni MT" panose="02070603080606020203" pitchFamily="18" charset="0"/>
              </a:rPr>
              <a:t>Broad unity </a:t>
            </a:r>
            <a:r>
              <a:rPr lang="en-GB" i="1" dirty="0">
                <a:latin typeface="Bodoni MT" panose="02070603080606020203" pitchFamily="18" charset="0"/>
              </a:rPr>
              <a:t>was </a:t>
            </a:r>
            <a:r>
              <a:rPr lang="en-GB" dirty="0">
                <a:latin typeface="Bodoni MT" panose="02070603080606020203" pitchFamily="18" charset="0"/>
              </a:rPr>
              <a:t>possible</a:t>
            </a:r>
            <a:r>
              <a:rPr lang="en-GB" i="1" dirty="0">
                <a:latin typeface="Bodoni MT" panose="02070603080606020203" pitchFamily="18" charset="0"/>
              </a:rPr>
              <a:t> </a:t>
            </a:r>
            <a:r>
              <a:rPr lang="en-GB" dirty="0">
                <a:latin typeface="Bodoni MT" panose="02070603080606020203" pitchFamily="18" charset="0"/>
              </a:rPr>
              <a:t>for human &amp; civil rights, health &amp; education, land reform, workers’ rights, independence &amp; a </a:t>
            </a:r>
            <a:r>
              <a:rPr lang="en-GB">
                <a:latin typeface="Bodoni MT" panose="02070603080606020203" pitchFamily="18" charset="0"/>
              </a:rPr>
              <a:t>unified Kerala</a:t>
            </a:r>
            <a:endParaRPr lang="en-GB" dirty="0">
              <a:latin typeface="Bodoni MT" panose="02070603080606020203" pitchFamily="18" charset="0"/>
            </a:endParaRPr>
          </a:p>
          <a:p>
            <a:pPr>
              <a:spcBef>
                <a:spcPts val="600"/>
              </a:spcBef>
            </a:pPr>
            <a:r>
              <a:rPr lang="en-GB" dirty="0">
                <a:latin typeface="Bodoni MT" panose="02070603080606020203" pitchFamily="18" charset="0"/>
              </a:rPr>
              <a:t>Informal labour</a:t>
            </a:r>
            <a:r>
              <a:rPr lang="en-GB" i="1" dirty="0">
                <a:latin typeface="Bodoni MT" panose="02070603080606020203" pitchFamily="18" charset="0"/>
              </a:rPr>
              <a:t> could </a:t>
            </a:r>
            <a:r>
              <a:rPr lang="en-GB" dirty="0">
                <a:latin typeface="Bodoni MT" panose="02070603080606020203" pitchFamily="18" charset="0"/>
              </a:rPr>
              <a:t>organise based on profession &amp; market control</a:t>
            </a:r>
          </a:p>
          <a:p>
            <a:pPr>
              <a:spcBef>
                <a:spcPts val="600"/>
              </a:spcBef>
            </a:pPr>
            <a:r>
              <a:rPr lang="en-GB" dirty="0">
                <a:latin typeface="Bodoni MT" panose="02070603080606020203" pitchFamily="18" charset="0"/>
              </a:rPr>
              <a:t>Even a poor state </a:t>
            </a:r>
            <a:r>
              <a:rPr lang="en-GB" i="1" dirty="0">
                <a:latin typeface="Bodoni MT" panose="02070603080606020203" pitchFamily="18" charset="0"/>
              </a:rPr>
              <a:t>could</a:t>
            </a:r>
            <a:r>
              <a:rPr lang="en-GB" dirty="0">
                <a:latin typeface="Bodoni MT" panose="02070603080606020203" pitchFamily="18" charset="0"/>
              </a:rPr>
              <a:t> remove chronic poverty and endemic depravation, </a:t>
            </a:r>
            <a:r>
              <a:rPr lang="en-GB" i="1" dirty="0">
                <a:latin typeface="Bodoni MT" panose="02070603080606020203" pitchFamily="18" charset="0"/>
              </a:rPr>
              <a:t>if</a:t>
            </a:r>
            <a:r>
              <a:rPr lang="en-GB" dirty="0">
                <a:latin typeface="Bodoni MT" panose="02070603080606020203" pitchFamily="18" charset="0"/>
              </a:rPr>
              <a:t> the investments in human capital fostered growth</a:t>
            </a:r>
          </a:p>
          <a:p>
            <a:pPr>
              <a:spcBef>
                <a:spcPts val="600"/>
              </a:spcBef>
            </a:pPr>
            <a:r>
              <a:rPr lang="en-GB" dirty="0">
                <a:latin typeface="Bodoni MT" panose="02070603080606020203" pitchFamily="18" charset="0"/>
              </a:rPr>
              <a:t>This </a:t>
            </a:r>
            <a:r>
              <a:rPr lang="en-GB" i="1" dirty="0">
                <a:latin typeface="Bodoni MT" panose="02070603080606020203" pitchFamily="18" charset="0"/>
              </a:rPr>
              <a:t>was </a:t>
            </a:r>
            <a:r>
              <a:rPr lang="en-GB" dirty="0">
                <a:latin typeface="Bodoni MT" panose="02070603080606020203" pitchFamily="18" charset="0"/>
              </a:rPr>
              <a:t>possible</a:t>
            </a:r>
            <a:r>
              <a:rPr lang="en-GB" i="1" dirty="0">
                <a:latin typeface="Bodoni MT" panose="02070603080606020203" pitchFamily="18" charset="0"/>
              </a:rPr>
              <a:t> </a:t>
            </a:r>
            <a:r>
              <a:rPr lang="en-GB" dirty="0">
                <a:latin typeface="Bodoni MT" panose="02070603080606020203" pitchFamily="18" charset="0"/>
              </a:rPr>
              <a:t>to coordinate by democratic education, mobilisation, organisation &amp; governance. State capacity &amp; anti-imperialism did not require authoritarian rule. (Which most other left-oriented movement &amp; countries, including Indonesia, argued from the late 50s, thus downgrading the importance of democracy.)</a:t>
            </a:r>
          </a:p>
          <a:p>
            <a:endParaRPr lang="en-GB" dirty="0"/>
          </a:p>
        </p:txBody>
      </p:sp>
      <p:sp>
        <p:nvSpPr>
          <p:cNvPr id="4" name="Slide Number Placeholder 3">
            <a:extLst>
              <a:ext uri="{FF2B5EF4-FFF2-40B4-BE49-F238E27FC236}">
                <a16:creationId xmlns:a16="http://schemas.microsoft.com/office/drawing/2014/main" id="{EF3B1B29-AA46-BCDD-03E3-10B0F8BB529A}"/>
              </a:ext>
            </a:extLst>
          </p:cNvPr>
          <p:cNvSpPr>
            <a:spLocks noGrp="1"/>
          </p:cNvSpPr>
          <p:nvPr>
            <p:ph type="sldNum" sz="quarter" idx="12"/>
          </p:nvPr>
        </p:nvSpPr>
        <p:spPr/>
        <p:txBody>
          <a:bodyPr/>
          <a:lstStyle/>
          <a:p>
            <a:fld id="{54D91A79-4E06-47DA-9212-D45A5BDAE009}" type="slidenum">
              <a:rPr lang="en-GB" smtClean="0"/>
              <a:t>8</a:t>
            </a:fld>
            <a:endParaRPr lang="en-GB" dirty="0"/>
          </a:p>
        </p:txBody>
      </p:sp>
    </p:spTree>
    <p:extLst>
      <p:ext uri="{BB962C8B-B14F-4D97-AF65-F5344CB8AC3E}">
        <p14:creationId xmlns:p14="http://schemas.microsoft.com/office/powerpoint/2010/main" val="999751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9C50A-A18E-F1DE-7EA5-F83062F16565}"/>
              </a:ext>
            </a:extLst>
          </p:cNvPr>
          <p:cNvSpPr>
            <a:spLocks noGrp="1"/>
          </p:cNvSpPr>
          <p:nvPr>
            <p:ph type="title"/>
          </p:nvPr>
        </p:nvSpPr>
        <p:spPr>
          <a:xfrm>
            <a:off x="838200" y="365126"/>
            <a:ext cx="10515600" cy="792272"/>
          </a:xfrm>
        </p:spPr>
        <p:txBody>
          <a:bodyPr>
            <a:noAutofit/>
          </a:bodyPr>
          <a:lstStyle/>
          <a:p>
            <a:pPr algn="ctr"/>
            <a:r>
              <a:rPr lang="en-GB" sz="3700" b="1" dirty="0">
                <a:latin typeface="Bodoni MT" panose="02070603080606020203" pitchFamily="18" charset="0"/>
              </a:rPr>
              <a:t>The model stagnated from the 60’s, because: </a:t>
            </a:r>
          </a:p>
        </p:txBody>
      </p:sp>
      <p:sp>
        <p:nvSpPr>
          <p:cNvPr id="3" name="Content Placeholder 2">
            <a:extLst>
              <a:ext uri="{FF2B5EF4-FFF2-40B4-BE49-F238E27FC236}">
                <a16:creationId xmlns:a16="http://schemas.microsoft.com/office/drawing/2014/main" id="{D68C2EC1-5516-1F74-9B6C-1EE07B20971D}"/>
              </a:ext>
            </a:extLst>
          </p:cNvPr>
          <p:cNvSpPr>
            <a:spLocks noGrp="1"/>
          </p:cNvSpPr>
          <p:nvPr>
            <p:ph idx="1"/>
          </p:nvPr>
        </p:nvSpPr>
        <p:spPr>
          <a:xfrm>
            <a:off x="838200" y="1169924"/>
            <a:ext cx="10515600" cy="5335476"/>
          </a:xfrm>
        </p:spPr>
        <p:txBody>
          <a:bodyPr>
            <a:normAutofit lnSpcReduction="10000"/>
          </a:bodyPr>
          <a:lstStyle/>
          <a:p>
            <a:r>
              <a:rPr lang="en-GB" sz="2900" dirty="0">
                <a:latin typeface="Bodoni MT" panose="02070603080606020203" pitchFamily="18" charset="0"/>
              </a:rPr>
              <a:t>Education was insufficiently democratised </a:t>
            </a:r>
          </a:p>
          <a:p>
            <a:r>
              <a:rPr lang="en-GB" sz="2900" dirty="0">
                <a:latin typeface="Bodoni MT" panose="02070603080606020203" pitchFamily="18" charset="0"/>
              </a:rPr>
              <a:t>Vulnerable sections of the population excluded in the land reform</a:t>
            </a:r>
          </a:p>
          <a:p>
            <a:r>
              <a:rPr lang="en-GB" sz="2900" dirty="0">
                <a:latin typeface="Bodoni MT" panose="02070603080606020203" pitchFamily="18" charset="0"/>
              </a:rPr>
              <a:t>Land reform also not combined with democratic decentralisation</a:t>
            </a:r>
          </a:p>
          <a:p>
            <a:r>
              <a:rPr lang="en-GB" sz="2900" dirty="0">
                <a:latin typeface="Bodoni MT" panose="02070603080606020203" pitchFamily="18" charset="0"/>
              </a:rPr>
              <a:t>Political patronage/clientelism (though more plural than W. Bengal) </a:t>
            </a:r>
          </a:p>
          <a:p>
            <a:r>
              <a:rPr lang="en-GB" sz="2900" dirty="0">
                <a:latin typeface="Bodoni MT" panose="02070603080606020203" pitchFamily="18" charset="0"/>
              </a:rPr>
              <a:t>Insufficient productive investments after the land reform</a:t>
            </a:r>
          </a:p>
          <a:p>
            <a:r>
              <a:rPr lang="en-GB" sz="2900" dirty="0">
                <a:latin typeface="Bodoni MT" panose="02070603080606020203" pitchFamily="18" charset="0"/>
              </a:rPr>
              <a:t>Gains from investment in education and skills rarely invested </a:t>
            </a:r>
            <a:r>
              <a:rPr lang="en-GB" sz="2900" i="1" dirty="0">
                <a:latin typeface="Bodoni MT" panose="02070603080606020203" pitchFamily="18" charset="0"/>
              </a:rPr>
              <a:t>productively</a:t>
            </a:r>
            <a:r>
              <a:rPr lang="en-GB" sz="2900" dirty="0">
                <a:latin typeface="Bodoni MT" panose="02070603080606020203" pitchFamily="18" charset="0"/>
              </a:rPr>
              <a:t> in Kerala, generating tax base for further social-democratic reforms. Mainly individual benefits. </a:t>
            </a:r>
          </a:p>
          <a:p>
            <a:r>
              <a:rPr lang="en-GB" sz="2900" dirty="0">
                <a:latin typeface="Bodoni MT" panose="02070603080606020203" pitchFamily="18" charset="0"/>
              </a:rPr>
              <a:t>Fitted well with India’s neo-liberalisation from the 80’s </a:t>
            </a:r>
            <a:r>
              <a:rPr lang="en-GB" sz="2900" dirty="0">
                <a:latin typeface="Bodoni MT" panose="02070603080606020203" pitchFamily="18" charset="0"/>
                <a:sym typeface="Wingdings" panose="05000000000000000000" pitchFamily="2" charset="2"/>
              </a:rPr>
              <a:t>&amp; onwards</a:t>
            </a:r>
          </a:p>
          <a:p>
            <a:r>
              <a:rPr lang="en-GB" sz="2900" dirty="0">
                <a:latin typeface="Bodoni MT" panose="02070603080606020203" pitchFamily="18" charset="0"/>
                <a:sym typeface="Wingdings" panose="05000000000000000000" pitchFamily="2" charset="2"/>
              </a:rPr>
              <a:t>Masked by remittances, though increasing inequality.</a:t>
            </a:r>
            <a:endParaRPr lang="en-GB" sz="2900" dirty="0">
              <a:latin typeface="Bodoni MT" panose="02070603080606020203" pitchFamily="18" charset="0"/>
            </a:endParaRPr>
          </a:p>
          <a:p>
            <a:endParaRPr lang="en-GB" dirty="0">
              <a:latin typeface="Bodoni MT" panose="02070603080606020203" pitchFamily="18" charset="0"/>
            </a:endParaRPr>
          </a:p>
          <a:p>
            <a:endParaRPr lang="en-GB" dirty="0">
              <a:latin typeface="Bodoni MT" panose="02070603080606020203" pitchFamily="18" charset="0"/>
            </a:endParaRPr>
          </a:p>
        </p:txBody>
      </p:sp>
      <p:sp>
        <p:nvSpPr>
          <p:cNvPr id="4" name="Slide Number Placeholder 3">
            <a:extLst>
              <a:ext uri="{FF2B5EF4-FFF2-40B4-BE49-F238E27FC236}">
                <a16:creationId xmlns:a16="http://schemas.microsoft.com/office/drawing/2014/main" id="{83A4E7A7-BC74-5DF4-E971-F9957CFF6268}"/>
              </a:ext>
            </a:extLst>
          </p:cNvPr>
          <p:cNvSpPr>
            <a:spLocks noGrp="1"/>
          </p:cNvSpPr>
          <p:nvPr>
            <p:ph type="sldNum" sz="quarter" idx="12"/>
          </p:nvPr>
        </p:nvSpPr>
        <p:spPr/>
        <p:txBody>
          <a:bodyPr/>
          <a:lstStyle/>
          <a:p>
            <a:fld id="{54D91A79-4E06-47DA-9212-D45A5BDAE009}" type="slidenum">
              <a:rPr lang="en-GB" smtClean="0"/>
              <a:t>9</a:t>
            </a:fld>
            <a:endParaRPr lang="en-GB" dirty="0"/>
          </a:p>
        </p:txBody>
      </p:sp>
    </p:spTree>
    <p:extLst>
      <p:ext uri="{BB962C8B-B14F-4D97-AF65-F5344CB8AC3E}">
        <p14:creationId xmlns:p14="http://schemas.microsoft.com/office/powerpoint/2010/main" val="7082124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463b6811-b0a4-4b2a-b932-72c4c970c5d2}" enabled="0" method="" siteId="{463b6811-b0a4-4b2a-b932-72c4c970c5d2}" removed="1"/>
</clbl:labelList>
</file>

<file path=docProps/app.xml><?xml version="1.0" encoding="utf-8"?>
<Properties xmlns="http://schemas.openxmlformats.org/officeDocument/2006/extended-properties" xmlns:vt="http://schemas.openxmlformats.org/officeDocument/2006/docPropsVTypes">
  <TotalTime>3571</TotalTime>
  <Words>1590</Words>
  <Application>Microsoft Office PowerPoint</Application>
  <PresentationFormat>Widescreen</PresentationFormat>
  <Paragraphs>126</Paragraphs>
  <Slides>17</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Bodoni MT</vt:lpstr>
      <vt:lpstr>Calibri</vt:lpstr>
      <vt:lpstr>Calibri Light</vt:lpstr>
      <vt:lpstr>Office Theme</vt:lpstr>
      <vt:lpstr>Prof. Wallerstein Memorial Lecture Mahatma Gandhi University, Kottayam, 09.12.2024  Challenges of Kerala’s Social Democratic-Oriented Development in Comparative Perspective. </vt:lpstr>
      <vt:lpstr>In honour of Prof. Wallerstein, let me begin (and later on also conclude) on the global level</vt:lpstr>
      <vt:lpstr>Conservative nationalism</vt:lpstr>
      <vt:lpstr> Conservative nationalism gained ground in frustration over global neoliberalism, elite-democracy &amp; undermined progressive alternatives.  </vt:lpstr>
      <vt:lpstr>By now neoliberal globalism is replaced by global state-supported capital- and oligarch-competition and autocratisation</vt:lpstr>
      <vt:lpstr>As the western liberal world order is therefore part of the problem, a counter-movement presupposes reinvention of the undermined progressive alternatives. Especially the fundamentals of social-democratic politics        – broadly defined, beyond party labels, as –   gradual socio-economic development based on social justice with liberal democratic means.</vt:lpstr>
      <vt:lpstr>  </vt:lpstr>
      <vt:lpstr> VALID BEYOND THE NORTH?  From the early 20th century, Kerala refuted the thesis that social democratic development is unviable in the South due to colonialism, uneven development, fragmented class structure &amp; limited democratic space.  </vt:lpstr>
      <vt:lpstr>The model stagnated from the 60’s, because: </vt:lpstr>
      <vt:lpstr>But, the campaigns since the 80s for participatory local development… </vt:lpstr>
      <vt:lpstr>Yet remaining problems of democratic agency &amp; governance</vt:lpstr>
      <vt:lpstr>Several hurdles addressed 2016 </vt:lpstr>
      <vt:lpstr>..BUT, the new public action was not sustained &amp; sufficiently connected with the efforts at knowledge-based development, which lost steam too. So, the dynamics from 1994-2000 was not reinvented</vt:lpstr>
      <vt:lpstr>PowerPoint Presentation</vt:lpstr>
      <vt:lpstr> How go about it?  Fortunately, Kerala is not an authoritarian developmental state, either as China or Singapore – so then it is crucial to develop a democratic alternative: partnership governance and coordination </vt:lpstr>
      <vt:lpstr>PowerPoint Presentation</vt:lpstr>
      <vt:lpstr>   4. Share insights about these possibilities by  international  Kerala workshops toward policy package proposals for public  discourse &amp; and possible engagement by a ”critical mass”.  5. Foster international cooperation on social rights- and  democracy-based investments in mission driven strategic  sectors (including green technology) – as an economic and  visionary alternative to the current state-supported global  capital-  and oligarch-competition, along with autocratisation,  that make conservative nationalism even stronger.    Perhaps within the framework of new non-alignment- internationalism and the UN, suggested by Lula’s Brazil,  Latin American partners et al. – in the spirit of Prof.  Wallerstein.        Thanks for your attention!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Democratic politics  &amp; governance  vs. financial crunch?</dc:title>
  <dc:creator>Olle Törnquist</dc:creator>
  <cp:lastModifiedBy>Olle Törnquist</cp:lastModifiedBy>
  <cp:revision>8</cp:revision>
  <dcterms:created xsi:type="dcterms:W3CDTF">2024-10-11T11:05:29Z</dcterms:created>
  <dcterms:modified xsi:type="dcterms:W3CDTF">2024-12-08T14:31:23Z</dcterms:modified>
</cp:coreProperties>
</file>