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71" r:id="rId14"/>
    <p:sldId id="270" r:id="rId15"/>
    <p:sldId id="272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14" autoAdjust="0"/>
    <p:restoredTop sz="93447" autoAdjust="0"/>
  </p:normalViewPr>
  <p:slideViewPr>
    <p:cSldViewPr snapToGrid="0">
      <p:cViewPr varScale="1">
        <p:scale>
          <a:sx n="68" d="100"/>
          <a:sy n="68" d="100"/>
        </p:scale>
        <p:origin x="90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le Törnquist" userId="df162418-997c-4abd-9fa7-673592feab1c" providerId="ADAL" clId="{E1AA209E-8688-4170-986C-6310E0E7B77C}"/>
    <pc:docChg chg="undo custSel addSld delSld modSld sldOrd">
      <pc:chgData name="Olle Törnquist" userId="df162418-997c-4abd-9fa7-673592feab1c" providerId="ADAL" clId="{E1AA209E-8688-4170-986C-6310E0E7B77C}" dt="2025-02-19T13:54:50.126" v="18819" actId="20577"/>
      <pc:docMkLst>
        <pc:docMk/>
      </pc:docMkLst>
      <pc:sldChg chg="addSp modSp mod">
        <pc:chgData name="Olle Törnquist" userId="df162418-997c-4abd-9fa7-673592feab1c" providerId="ADAL" clId="{E1AA209E-8688-4170-986C-6310E0E7B77C}" dt="2025-02-19T09:37:50.460" v="16102" actId="20577"/>
        <pc:sldMkLst>
          <pc:docMk/>
          <pc:sldMk cId="2077274121" sldId="256"/>
        </pc:sldMkLst>
        <pc:spChg chg="mod">
          <ac:chgData name="Olle Törnquist" userId="df162418-997c-4abd-9fa7-673592feab1c" providerId="ADAL" clId="{E1AA209E-8688-4170-986C-6310E0E7B77C}" dt="2025-02-19T09:37:50.460" v="16102" actId="20577"/>
          <ac:spMkLst>
            <pc:docMk/>
            <pc:sldMk cId="2077274121" sldId="256"/>
            <ac:spMk id="2" creationId="{68186994-2D95-86D3-845B-721F90CF3C34}"/>
          </ac:spMkLst>
        </pc:spChg>
        <pc:spChg chg="add mod">
          <ac:chgData name="Olle Törnquist" userId="df162418-997c-4abd-9fa7-673592feab1c" providerId="ADAL" clId="{E1AA209E-8688-4170-986C-6310E0E7B77C}" dt="2025-02-18T16:45:50.563" v="9481" actId="1076"/>
          <ac:spMkLst>
            <pc:docMk/>
            <pc:sldMk cId="2077274121" sldId="256"/>
            <ac:spMk id="4" creationId="{64BF0E1D-4265-61E7-C9E6-F171C51E2188}"/>
          </ac:spMkLst>
        </pc:spChg>
      </pc:sldChg>
      <pc:sldChg chg="addSp delSp modSp new mod setBg">
        <pc:chgData name="Olle Törnquist" userId="df162418-997c-4abd-9fa7-673592feab1c" providerId="ADAL" clId="{E1AA209E-8688-4170-986C-6310E0E7B77C}" dt="2025-02-19T09:52:53.573" v="16623" actId="20577"/>
        <pc:sldMkLst>
          <pc:docMk/>
          <pc:sldMk cId="3577910772" sldId="257"/>
        </pc:sldMkLst>
        <pc:spChg chg="mod">
          <ac:chgData name="Olle Törnquist" userId="df162418-997c-4abd-9fa7-673592feab1c" providerId="ADAL" clId="{E1AA209E-8688-4170-986C-6310E0E7B77C}" dt="2025-02-19T09:46:30.078" v="16375" actId="20577"/>
          <ac:spMkLst>
            <pc:docMk/>
            <pc:sldMk cId="3577910772" sldId="257"/>
            <ac:spMk id="2" creationId="{FC27CC61-7BDE-97E1-C93A-6ED89046C066}"/>
          </ac:spMkLst>
        </pc:spChg>
        <pc:spChg chg="mod">
          <ac:chgData name="Olle Törnquist" userId="df162418-997c-4abd-9fa7-673592feab1c" providerId="ADAL" clId="{E1AA209E-8688-4170-986C-6310E0E7B77C}" dt="2025-02-19T09:52:53.573" v="16623" actId="20577"/>
          <ac:spMkLst>
            <pc:docMk/>
            <pc:sldMk cId="3577910772" sldId="257"/>
            <ac:spMk id="3" creationId="{EA8623B8-94DC-62F4-68CE-D431A7B400E5}"/>
          </ac:spMkLst>
        </pc:spChg>
        <pc:spChg chg="add del">
          <ac:chgData name="Olle Törnquist" userId="df162418-997c-4abd-9fa7-673592feab1c" providerId="ADAL" clId="{E1AA209E-8688-4170-986C-6310E0E7B77C}" dt="2025-02-18T12:14:37.120" v="923" actId="26606"/>
          <ac:spMkLst>
            <pc:docMk/>
            <pc:sldMk cId="3577910772" sldId="257"/>
            <ac:spMk id="7" creationId="{F13C74B1-5B17-4795-BED0-7140497B445A}"/>
          </ac:spMkLst>
        </pc:spChg>
        <pc:spChg chg="add del">
          <ac:chgData name="Olle Törnquist" userId="df162418-997c-4abd-9fa7-673592feab1c" providerId="ADAL" clId="{E1AA209E-8688-4170-986C-6310E0E7B77C}" dt="2025-02-18T12:14:37.120" v="923" actId="26606"/>
          <ac:spMkLst>
            <pc:docMk/>
            <pc:sldMk cId="3577910772" sldId="257"/>
            <ac:spMk id="8" creationId="{D4974D33-8DC5-464E-8C6D-BE58F0669C17}"/>
          </ac:spMkLst>
        </pc:spChg>
        <pc:spChg chg="add del">
          <ac:chgData name="Olle Törnquist" userId="df162418-997c-4abd-9fa7-673592feab1c" providerId="ADAL" clId="{E1AA209E-8688-4170-986C-6310E0E7B77C}" dt="2025-02-18T12:14:16.031" v="921" actId="26606"/>
          <ac:spMkLst>
            <pc:docMk/>
            <pc:sldMk cId="3577910772" sldId="257"/>
            <ac:spMk id="10" creationId="{45D37F4E-DDB4-456B-97E0-9937730A039F}"/>
          </ac:spMkLst>
        </pc:spChg>
        <pc:spChg chg="add">
          <ac:chgData name="Olle Törnquist" userId="df162418-997c-4abd-9fa7-673592feab1c" providerId="ADAL" clId="{E1AA209E-8688-4170-986C-6310E0E7B77C}" dt="2025-02-18T12:14:37.151" v="924" actId="26606"/>
          <ac:spMkLst>
            <pc:docMk/>
            <pc:sldMk cId="3577910772" sldId="257"/>
            <ac:spMk id="11" creationId="{45D37F4E-DDB4-456B-97E0-9937730A039F}"/>
          </ac:spMkLst>
        </pc:spChg>
        <pc:spChg chg="add del">
          <ac:chgData name="Olle Törnquist" userId="df162418-997c-4abd-9fa7-673592feab1c" providerId="ADAL" clId="{E1AA209E-8688-4170-986C-6310E0E7B77C}" dt="2025-02-18T12:14:16.031" v="921" actId="26606"/>
          <ac:spMkLst>
            <pc:docMk/>
            <pc:sldMk cId="3577910772" sldId="257"/>
            <ac:spMk id="12" creationId="{B2DD41CD-8F47-4F56-AD12-4E2FF7696987}"/>
          </ac:spMkLst>
        </pc:spChg>
        <pc:spChg chg="add">
          <ac:chgData name="Olle Törnquist" userId="df162418-997c-4abd-9fa7-673592feab1c" providerId="ADAL" clId="{E1AA209E-8688-4170-986C-6310E0E7B77C}" dt="2025-02-18T12:14:37.151" v="924" actId="26606"/>
          <ac:spMkLst>
            <pc:docMk/>
            <pc:sldMk cId="3577910772" sldId="257"/>
            <ac:spMk id="13" creationId="{B2DD41CD-8F47-4F56-AD12-4E2FF7696987}"/>
          </ac:spMkLst>
        </pc:spChg>
        <pc:picChg chg="add mod modCrop">
          <ac:chgData name="Olle Törnquist" userId="df162418-997c-4abd-9fa7-673592feab1c" providerId="ADAL" clId="{E1AA209E-8688-4170-986C-6310E0E7B77C}" dt="2025-02-18T12:14:37.151" v="924" actId="26606"/>
          <ac:picMkLst>
            <pc:docMk/>
            <pc:sldMk cId="3577910772" sldId="257"/>
            <ac:picMk id="5" creationId="{49DC1715-5687-8D3C-FC83-FB562896DABC}"/>
          </ac:picMkLst>
        </pc:picChg>
      </pc:sldChg>
      <pc:sldChg chg="addSp modSp new mod setBg">
        <pc:chgData name="Olle Törnquist" userId="df162418-997c-4abd-9fa7-673592feab1c" providerId="ADAL" clId="{E1AA209E-8688-4170-986C-6310E0E7B77C}" dt="2025-02-19T09:56:59.154" v="16772" actId="20577"/>
        <pc:sldMkLst>
          <pc:docMk/>
          <pc:sldMk cId="4183283800" sldId="258"/>
        </pc:sldMkLst>
        <pc:spChg chg="mod">
          <ac:chgData name="Olle Törnquist" userId="df162418-997c-4abd-9fa7-673592feab1c" providerId="ADAL" clId="{E1AA209E-8688-4170-986C-6310E0E7B77C}" dt="2025-02-19T09:54:21.216" v="16673" actId="20577"/>
          <ac:spMkLst>
            <pc:docMk/>
            <pc:sldMk cId="4183283800" sldId="258"/>
            <ac:spMk id="2" creationId="{BE73C7D1-D76E-5C29-37F6-6C7CD6AAF25E}"/>
          </ac:spMkLst>
        </pc:spChg>
        <pc:spChg chg="mod">
          <ac:chgData name="Olle Törnquist" userId="df162418-997c-4abd-9fa7-673592feab1c" providerId="ADAL" clId="{E1AA209E-8688-4170-986C-6310E0E7B77C}" dt="2025-02-19T09:56:59.154" v="16772" actId="20577"/>
          <ac:spMkLst>
            <pc:docMk/>
            <pc:sldMk cId="4183283800" sldId="258"/>
            <ac:spMk id="3" creationId="{D148350F-B918-B45D-078F-7D8C234085BF}"/>
          </ac:spMkLst>
        </pc:spChg>
        <pc:spChg chg="add">
          <ac:chgData name="Olle Törnquist" userId="df162418-997c-4abd-9fa7-673592feab1c" providerId="ADAL" clId="{E1AA209E-8688-4170-986C-6310E0E7B77C}" dt="2025-02-18T12:51:19.369" v="3358" actId="26606"/>
          <ac:spMkLst>
            <pc:docMk/>
            <pc:sldMk cId="4183283800" sldId="258"/>
            <ac:spMk id="10" creationId="{D009D6D5-DAC2-4A8B-A17A-E206B9012D09}"/>
          </ac:spMkLst>
        </pc:spChg>
        <pc:picChg chg="add mod">
          <ac:chgData name="Olle Törnquist" userId="df162418-997c-4abd-9fa7-673592feab1c" providerId="ADAL" clId="{E1AA209E-8688-4170-986C-6310E0E7B77C}" dt="2025-02-18T13:05:20.490" v="3737" actId="14100"/>
          <ac:picMkLst>
            <pc:docMk/>
            <pc:sldMk cId="4183283800" sldId="258"/>
            <ac:picMk id="5" creationId="{04D3B3FE-EDC4-342C-2433-45FF3D0EDA1F}"/>
          </ac:picMkLst>
        </pc:picChg>
      </pc:sldChg>
      <pc:sldChg chg="addSp delSp modSp new mod setBg">
        <pc:chgData name="Olle Törnquist" userId="df162418-997c-4abd-9fa7-673592feab1c" providerId="ADAL" clId="{E1AA209E-8688-4170-986C-6310E0E7B77C}" dt="2025-02-19T10:01:22.216" v="17008" actId="114"/>
        <pc:sldMkLst>
          <pc:docMk/>
          <pc:sldMk cId="1017160117" sldId="259"/>
        </pc:sldMkLst>
        <pc:spChg chg="mod">
          <ac:chgData name="Olle Törnquist" userId="df162418-997c-4abd-9fa7-673592feab1c" providerId="ADAL" clId="{E1AA209E-8688-4170-986C-6310E0E7B77C}" dt="2025-02-19T10:00:01.754" v="16936" actId="20577"/>
          <ac:spMkLst>
            <pc:docMk/>
            <pc:sldMk cId="1017160117" sldId="259"/>
            <ac:spMk id="2" creationId="{3B96948E-2E4E-AA4B-94B9-498493487E78}"/>
          </ac:spMkLst>
        </pc:spChg>
        <pc:spChg chg="add del mod">
          <ac:chgData name="Olle Törnquist" userId="df162418-997c-4abd-9fa7-673592feab1c" providerId="ADAL" clId="{E1AA209E-8688-4170-986C-6310E0E7B77C}" dt="2025-02-19T10:01:22.216" v="17008" actId="114"/>
          <ac:spMkLst>
            <pc:docMk/>
            <pc:sldMk cId="1017160117" sldId="259"/>
            <ac:spMk id="3" creationId="{F7BCF898-B8DA-0AE5-D525-A94ADB458540}"/>
          </ac:spMkLst>
        </pc:spChg>
        <pc:spChg chg="add del mod">
          <ac:chgData name="Olle Törnquist" userId="df162418-997c-4abd-9fa7-673592feab1c" providerId="ADAL" clId="{E1AA209E-8688-4170-986C-6310E0E7B77C}" dt="2025-02-19T09:58:42.682" v="16880" actId="478"/>
          <ac:spMkLst>
            <pc:docMk/>
            <pc:sldMk cId="1017160117" sldId="259"/>
            <ac:spMk id="6" creationId="{F46AD93C-EABF-902A-816F-28ADDA8902DA}"/>
          </ac:spMkLst>
        </pc:spChg>
        <pc:spChg chg="add del">
          <ac:chgData name="Olle Törnquist" userId="df162418-997c-4abd-9fa7-673592feab1c" providerId="ADAL" clId="{E1AA209E-8688-4170-986C-6310E0E7B77C}" dt="2025-02-18T13:17:06.781" v="4436" actId="26606"/>
          <ac:spMkLst>
            <pc:docMk/>
            <pc:sldMk cId="1017160117" sldId="259"/>
            <ac:spMk id="10" creationId="{D1D34770-47A8-402C-AF23-2B653F2D88C1}"/>
          </ac:spMkLst>
        </pc:spChg>
        <pc:spChg chg="add">
          <ac:chgData name="Olle Törnquist" userId="df162418-997c-4abd-9fa7-673592feab1c" providerId="ADAL" clId="{E1AA209E-8688-4170-986C-6310E0E7B77C}" dt="2025-02-18T13:17:06.781" v="4436" actId="26606"/>
          <ac:spMkLst>
            <pc:docMk/>
            <pc:sldMk cId="1017160117" sldId="259"/>
            <ac:spMk id="12" creationId="{D009D6D5-DAC2-4A8B-A17A-E206B9012D09}"/>
          </ac:spMkLst>
        </pc:spChg>
        <pc:spChg chg="add del">
          <ac:chgData name="Olle Törnquist" userId="df162418-997c-4abd-9fa7-673592feab1c" providerId="ADAL" clId="{E1AA209E-8688-4170-986C-6310E0E7B77C}" dt="2025-02-18T13:17:01.156" v="4433" actId="26606"/>
          <ac:spMkLst>
            <pc:docMk/>
            <pc:sldMk cId="1017160117" sldId="259"/>
            <ac:spMk id="15" creationId="{D009D6D5-DAC2-4A8B-A17A-E206B9012D09}"/>
          </ac:spMkLst>
        </pc:spChg>
        <pc:picChg chg="add mod modCrop">
          <ac:chgData name="Olle Törnquist" userId="df162418-997c-4abd-9fa7-673592feab1c" providerId="ADAL" clId="{E1AA209E-8688-4170-986C-6310E0E7B77C}" dt="2025-02-18T13:18:03.613" v="4449" actId="14100"/>
          <ac:picMkLst>
            <pc:docMk/>
            <pc:sldMk cId="1017160117" sldId="259"/>
            <ac:picMk id="5" creationId="{65DAFC34-C524-AE2E-5743-F4A2C0582720}"/>
          </ac:picMkLst>
        </pc:picChg>
      </pc:sldChg>
      <pc:sldChg chg="addSp delSp modSp new mod setBg">
        <pc:chgData name="Olle Törnquist" userId="df162418-997c-4abd-9fa7-673592feab1c" providerId="ADAL" clId="{E1AA209E-8688-4170-986C-6310E0E7B77C}" dt="2025-02-19T10:03:13.814" v="17062" actId="20577"/>
        <pc:sldMkLst>
          <pc:docMk/>
          <pc:sldMk cId="2514321883" sldId="260"/>
        </pc:sldMkLst>
        <pc:spChg chg="mod">
          <ac:chgData name="Olle Törnquist" userId="df162418-997c-4abd-9fa7-673592feab1c" providerId="ADAL" clId="{E1AA209E-8688-4170-986C-6310E0E7B77C}" dt="2025-02-19T10:02:19.674" v="17033" actId="20577"/>
          <ac:spMkLst>
            <pc:docMk/>
            <pc:sldMk cId="2514321883" sldId="260"/>
            <ac:spMk id="2" creationId="{8DD5EDFD-CB70-80A2-93A1-F79539620995}"/>
          </ac:spMkLst>
        </pc:spChg>
        <pc:spChg chg="mod">
          <ac:chgData name="Olle Törnquist" userId="df162418-997c-4abd-9fa7-673592feab1c" providerId="ADAL" clId="{E1AA209E-8688-4170-986C-6310E0E7B77C}" dt="2025-02-19T10:03:13.814" v="17062" actId="20577"/>
          <ac:spMkLst>
            <pc:docMk/>
            <pc:sldMk cId="2514321883" sldId="260"/>
            <ac:spMk id="3" creationId="{3FA3BF2D-B775-9FCC-2711-E73FD6E9C862}"/>
          </ac:spMkLst>
        </pc:spChg>
        <pc:spChg chg="add del">
          <ac:chgData name="Olle Törnquist" userId="df162418-997c-4abd-9fa7-673592feab1c" providerId="ADAL" clId="{E1AA209E-8688-4170-986C-6310E0E7B77C}" dt="2025-02-18T13:35:57.424" v="5596" actId="26606"/>
          <ac:spMkLst>
            <pc:docMk/>
            <pc:sldMk cId="2514321883" sldId="260"/>
            <ac:spMk id="10" creationId="{8F90786E-B72D-4C32-BDCE-A170B007822D}"/>
          </ac:spMkLst>
        </pc:spChg>
        <pc:spChg chg="add del">
          <ac:chgData name="Olle Törnquist" userId="df162418-997c-4abd-9fa7-673592feab1c" providerId="ADAL" clId="{E1AA209E-8688-4170-986C-6310E0E7B77C}" dt="2025-02-18T13:35:57.424" v="5596" actId="26606"/>
          <ac:spMkLst>
            <pc:docMk/>
            <pc:sldMk cId="2514321883" sldId="260"/>
            <ac:spMk id="12" creationId="{5E46F2E7-848F-4A6C-A098-4764FDEA771A}"/>
          </ac:spMkLst>
        </pc:spChg>
        <pc:spChg chg="add">
          <ac:chgData name="Olle Törnquist" userId="df162418-997c-4abd-9fa7-673592feab1c" providerId="ADAL" clId="{E1AA209E-8688-4170-986C-6310E0E7B77C}" dt="2025-02-18T13:35:57.424" v="5596" actId="26606"/>
          <ac:spMkLst>
            <pc:docMk/>
            <pc:sldMk cId="2514321883" sldId="260"/>
            <ac:spMk id="17" creationId="{8F90786E-B72D-4C32-BDCE-A170B007822D}"/>
          </ac:spMkLst>
        </pc:spChg>
        <pc:spChg chg="add">
          <ac:chgData name="Olle Törnquist" userId="df162418-997c-4abd-9fa7-673592feab1c" providerId="ADAL" clId="{E1AA209E-8688-4170-986C-6310E0E7B77C}" dt="2025-02-18T13:35:57.424" v="5596" actId="26606"/>
          <ac:spMkLst>
            <pc:docMk/>
            <pc:sldMk cId="2514321883" sldId="260"/>
            <ac:spMk id="19" creationId="{5E46F2E7-848F-4A6C-A098-4764FDEA771A}"/>
          </ac:spMkLst>
        </pc:spChg>
        <pc:picChg chg="add mod ord modCrop">
          <ac:chgData name="Olle Törnquist" userId="df162418-997c-4abd-9fa7-673592feab1c" providerId="ADAL" clId="{E1AA209E-8688-4170-986C-6310E0E7B77C}" dt="2025-02-18T13:36:24.705" v="5598" actId="14100"/>
          <ac:picMkLst>
            <pc:docMk/>
            <pc:sldMk cId="2514321883" sldId="260"/>
            <ac:picMk id="5" creationId="{1A5764BA-A550-2E99-F90A-2DAC361637FB}"/>
          </ac:picMkLst>
        </pc:picChg>
      </pc:sldChg>
      <pc:sldChg chg="addSp delSp modSp new mod setBg">
        <pc:chgData name="Olle Törnquist" userId="df162418-997c-4abd-9fa7-673592feab1c" providerId="ADAL" clId="{E1AA209E-8688-4170-986C-6310E0E7B77C}" dt="2025-02-19T13:43:41.635" v="18681" actId="20577"/>
        <pc:sldMkLst>
          <pc:docMk/>
          <pc:sldMk cId="386920140" sldId="261"/>
        </pc:sldMkLst>
        <pc:spChg chg="mod">
          <ac:chgData name="Olle Törnquist" userId="df162418-997c-4abd-9fa7-673592feab1c" providerId="ADAL" clId="{E1AA209E-8688-4170-986C-6310E0E7B77C}" dt="2025-02-19T13:43:41.635" v="18681" actId="20577"/>
          <ac:spMkLst>
            <pc:docMk/>
            <pc:sldMk cId="386920140" sldId="261"/>
            <ac:spMk id="2" creationId="{1826AAF5-7D07-7B46-43A2-2D7A230BA385}"/>
          </ac:spMkLst>
        </pc:spChg>
        <pc:spChg chg="add del mod">
          <ac:chgData name="Olle Törnquist" userId="df162418-997c-4abd-9fa7-673592feab1c" providerId="ADAL" clId="{E1AA209E-8688-4170-986C-6310E0E7B77C}" dt="2025-02-18T13:52:04.079" v="6354" actId="931"/>
          <ac:spMkLst>
            <pc:docMk/>
            <pc:sldMk cId="386920140" sldId="261"/>
            <ac:spMk id="3" creationId="{D8E5DBBE-6887-E4D0-3F96-3BFE637DCCDE}"/>
          </ac:spMkLst>
        </pc:spChg>
        <pc:spChg chg="add">
          <ac:chgData name="Olle Törnquist" userId="df162418-997c-4abd-9fa7-673592feab1c" providerId="ADAL" clId="{E1AA209E-8688-4170-986C-6310E0E7B77C}" dt="2025-02-18T13:55:32.806" v="6375" actId="26606"/>
          <ac:spMkLst>
            <pc:docMk/>
            <pc:sldMk cId="386920140" sldId="261"/>
            <ac:spMk id="1028" creationId="{48B13CA8-CBEA-4805-955D-CEBE32236560}"/>
          </ac:spMkLst>
        </pc:spChg>
        <pc:spChg chg="add del">
          <ac:chgData name="Olle Törnquist" userId="df162418-997c-4abd-9fa7-673592feab1c" providerId="ADAL" clId="{E1AA209E-8688-4170-986C-6310E0E7B77C}" dt="2025-02-18T13:55:15.157" v="6374" actId="26606"/>
          <ac:spMkLst>
            <pc:docMk/>
            <pc:sldMk cId="386920140" sldId="261"/>
            <ac:spMk id="1030" creationId="{36C4E710-BEAD-853B-E6CC-1695D499A7EA}"/>
          </ac:spMkLst>
        </pc:spChg>
        <pc:spChg chg="add">
          <ac:chgData name="Olle Törnquist" userId="df162418-997c-4abd-9fa7-673592feab1c" providerId="ADAL" clId="{E1AA209E-8688-4170-986C-6310E0E7B77C}" dt="2025-02-18T13:55:32.806" v="6375" actId="26606"/>
          <ac:spMkLst>
            <pc:docMk/>
            <pc:sldMk cId="386920140" sldId="261"/>
            <ac:spMk id="1031" creationId="{9D768B77-8742-43A0-AF16-6AC4D378E482}"/>
          </ac:spMkLst>
        </pc:spChg>
        <pc:spChg chg="add del">
          <ac:chgData name="Olle Törnquist" userId="df162418-997c-4abd-9fa7-673592feab1c" providerId="ADAL" clId="{E1AA209E-8688-4170-986C-6310E0E7B77C}" dt="2025-02-18T13:55:15.157" v="6374" actId="26606"/>
          <ac:spMkLst>
            <pc:docMk/>
            <pc:sldMk cId="386920140" sldId="261"/>
            <ac:spMk id="1033" creationId="{AE3A741D-C19B-960A-5803-1C5887147820}"/>
          </ac:spMkLst>
        </pc:spChg>
        <pc:spChg chg="add del">
          <ac:chgData name="Olle Törnquist" userId="df162418-997c-4abd-9fa7-673592feab1c" providerId="ADAL" clId="{E1AA209E-8688-4170-986C-6310E0E7B77C}" dt="2025-02-18T13:55:15.157" v="6374" actId="26606"/>
          <ac:spMkLst>
            <pc:docMk/>
            <pc:sldMk cId="386920140" sldId="261"/>
            <ac:spMk id="1035" creationId="{9C3A50E9-9119-7BC3-083B-2D84CCC78E47}"/>
          </ac:spMkLst>
        </pc:spChg>
        <pc:spChg chg="add del">
          <ac:chgData name="Olle Törnquist" userId="df162418-997c-4abd-9fa7-673592feab1c" providerId="ADAL" clId="{E1AA209E-8688-4170-986C-6310E0E7B77C}" dt="2025-02-18T13:55:15.157" v="6374" actId="26606"/>
          <ac:spMkLst>
            <pc:docMk/>
            <pc:sldMk cId="386920140" sldId="261"/>
            <ac:spMk id="1037" creationId="{DC39DE25-0E4E-0AA7-0932-1D78C2372786}"/>
          </ac:spMkLst>
        </pc:spChg>
        <pc:spChg chg="add del">
          <ac:chgData name="Olle Törnquist" userId="df162418-997c-4abd-9fa7-673592feab1c" providerId="ADAL" clId="{E1AA209E-8688-4170-986C-6310E0E7B77C}" dt="2025-02-18T13:55:15.157" v="6374" actId="26606"/>
          <ac:spMkLst>
            <pc:docMk/>
            <pc:sldMk cId="386920140" sldId="261"/>
            <ac:spMk id="1039" creationId="{8D6EA299-0840-6DEA-E670-C49AEBC87E89}"/>
          </ac:spMkLst>
        </pc:spChg>
        <pc:grpChg chg="add del">
          <ac:chgData name="Olle Törnquist" userId="df162418-997c-4abd-9fa7-673592feab1c" providerId="ADAL" clId="{E1AA209E-8688-4170-986C-6310E0E7B77C}" dt="2025-02-18T13:55:32.806" v="6375" actId="26606"/>
          <ac:grpSpMkLst>
            <pc:docMk/>
            <pc:sldMk cId="386920140" sldId="261"/>
            <ac:grpSpMk id="12" creationId="{71E4E172-1EA7-E251-8265-AD4D67315470}"/>
          </ac:grpSpMkLst>
        </pc:grpChg>
        <pc:picChg chg="add mod">
          <ac:chgData name="Olle Törnquist" userId="df162418-997c-4abd-9fa7-673592feab1c" providerId="ADAL" clId="{E1AA209E-8688-4170-986C-6310E0E7B77C}" dt="2025-02-18T13:51:36.253" v="6353" actId="931"/>
          <ac:picMkLst>
            <pc:docMk/>
            <pc:sldMk cId="386920140" sldId="261"/>
            <ac:picMk id="5" creationId="{7186BF2B-031C-3C30-245C-C3DC34634B80}"/>
          </ac:picMkLst>
        </pc:picChg>
        <pc:picChg chg="add mod ord">
          <ac:chgData name="Olle Törnquist" userId="df162418-997c-4abd-9fa7-673592feab1c" providerId="ADAL" clId="{E1AA209E-8688-4170-986C-6310E0E7B77C}" dt="2025-02-18T13:56:22.039" v="6386" actId="1076"/>
          <ac:picMkLst>
            <pc:docMk/>
            <pc:sldMk cId="386920140" sldId="261"/>
            <ac:picMk id="7" creationId="{7F465A1A-CF3E-9BB5-4F45-6F2842EAE21F}"/>
          </ac:picMkLst>
        </pc:picChg>
        <pc:picChg chg="add mod">
          <ac:chgData name="Olle Törnquist" userId="df162418-997c-4abd-9fa7-673592feab1c" providerId="ADAL" clId="{E1AA209E-8688-4170-986C-6310E0E7B77C}" dt="2025-02-18T13:56:25.631" v="6387" actId="1076"/>
          <ac:picMkLst>
            <pc:docMk/>
            <pc:sldMk cId="386920140" sldId="261"/>
            <ac:picMk id="1026" creationId="{3F4948DA-D79D-4B39-3CAB-50C5F2234632}"/>
          </ac:picMkLst>
        </pc:picChg>
      </pc:sldChg>
      <pc:sldChg chg="addSp delSp modSp new mod setBg">
        <pc:chgData name="Olle Törnquist" userId="df162418-997c-4abd-9fa7-673592feab1c" providerId="ADAL" clId="{E1AA209E-8688-4170-986C-6310E0E7B77C}" dt="2025-02-19T13:44:40.918" v="18684" actId="20577"/>
        <pc:sldMkLst>
          <pc:docMk/>
          <pc:sldMk cId="2841272413" sldId="262"/>
        </pc:sldMkLst>
        <pc:spChg chg="mod ord">
          <ac:chgData name="Olle Törnquist" userId="df162418-997c-4abd-9fa7-673592feab1c" providerId="ADAL" clId="{E1AA209E-8688-4170-986C-6310E0E7B77C}" dt="2025-02-18T21:51:36.653" v="13140" actId="14100"/>
          <ac:spMkLst>
            <pc:docMk/>
            <pc:sldMk cId="2841272413" sldId="262"/>
            <ac:spMk id="2" creationId="{B23A77A5-BFE2-CFE5-30BD-773CF1C775ED}"/>
          </ac:spMkLst>
        </pc:spChg>
        <pc:spChg chg="mod ord">
          <ac:chgData name="Olle Törnquist" userId="df162418-997c-4abd-9fa7-673592feab1c" providerId="ADAL" clId="{E1AA209E-8688-4170-986C-6310E0E7B77C}" dt="2025-02-19T13:44:40.918" v="18684" actId="20577"/>
          <ac:spMkLst>
            <pc:docMk/>
            <pc:sldMk cId="2841272413" sldId="262"/>
            <ac:spMk id="3" creationId="{B771CD2A-4E78-66BD-08FC-0103A0FBAA9F}"/>
          </ac:spMkLst>
        </pc:spChg>
        <pc:spChg chg="add del">
          <ac:chgData name="Olle Törnquist" userId="df162418-997c-4abd-9fa7-673592feab1c" providerId="ADAL" clId="{E1AA209E-8688-4170-986C-6310E0E7B77C}" dt="2025-02-18T14:08:55.077" v="7260" actId="26606"/>
          <ac:spMkLst>
            <pc:docMk/>
            <pc:sldMk cId="2841272413" sldId="262"/>
            <ac:spMk id="12" creationId="{2172A0AC-3DCE-4672-BCAF-28FEF91F6020}"/>
          </ac:spMkLst>
        </pc:spChg>
        <pc:spChg chg="add del">
          <ac:chgData name="Olle Törnquist" userId="df162418-997c-4abd-9fa7-673592feab1c" providerId="ADAL" clId="{E1AA209E-8688-4170-986C-6310E0E7B77C}" dt="2025-02-18T14:08:55.077" v="7260" actId="26606"/>
          <ac:spMkLst>
            <pc:docMk/>
            <pc:sldMk cId="2841272413" sldId="262"/>
            <ac:spMk id="14" creationId="{AE6F1C77-EDC9-4C5F-8C1C-62DD46BDA3C3}"/>
          </ac:spMkLst>
        </pc:spChg>
        <pc:spChg chg="add del">
          <ac:chgData name="Olle Törnquist" userId="df162418-997c-4abd-9fa7-673592feab1c" providerId="ADAL" clId="{E1AA209E-8688-4170-986C-6310E0E7B77C}" dt="2025-02-18T14:08:56.042" v="7262" actId="26606"/>
          <ac:spMkLst>
            <pc:docMk/>
            <pc:sldMk cId="2841272413" sldId="262"/>
            <ac:spMk id="16" creationId="{8746EFA5-E6C7-4867-8011-E729148E8DFC}"/>
          </ac:spMkLst>
        </pc:spChg>
        <pc:spChg chg="add del">
          <ac:chgData name="Olle Törnquist" userId="df162418-997c-4abd-9fa7-673592feab1c" providerId="ADAL" clId="{E1AA209E-8688-4170-986C-6310E0E7B77C}" dt="2025-02-18T14:08:56.042" v="7262" actId="26606"/>
          <ac:spMkLst>
            <pc:docMk/>
            <pc:sldMk cId="2841272413" sldId="262"/>
            <ac:spMk id="17" creationId="{50DF6B93-F3AC-40E0-8651-89582E5E8702}"/>
          </ac:spMkLst>
        </pc:spChg>
        <pc:spChg chg="add del">
          <ac:chgData name="Olle Törnquist" userId="df162418-997c-4abd-9fa7-673592feab1c" providerId="ADAL" clId="{E1AA209E-8688-4170-986C-6310E0E7B77C}" dt="2025-02-18T14:08:56.042" v="7262" actId="26606"/>
          <ac:spMkLst>
            <pc:docMk/>
            <pc:sldMk cId="2841272413" sldId="262"/>
            <ac:spMk id="18" creationId="{E8027539-FDC1-4BD7-ABD3-2C96884650DB}"/>
          </ac:spMkLst>
        </pc:spChg>
        <pc:spChg chg="add del">
          <ac:chgData name="Olle Törnquist" userId="df162418-997c-4abd-9fa7-673592feab1c" providerId="ADAL" clId="{E1AA209E-8688-4170-986C-6310E0E7B77C}" dt="2025-02-18T14:09:13.529" v="7264" actId="26606"/>
          <ac:spMkLst>
            <pc:docMk/>
            <pc:sldMk cId="2841272413" sldId="262"/>
            <ac:spMk id="20" creationId="{A7AE9375-4664-4DB2-922D-2782A6E439AC}"/>
          </ac:spMkLst>
        </pc:spChg>
        <pc:spChg chg="add del">
          <ac:chgData name="Olle Törnquist" userId="df162418-997c-4abd-9fa7-673592feab1c" providerId="ADAL" clId="{E1AA209E-8688-4170-986C-6310E0E7B77C}" dt="2025-02-18T14:09:13.529" v="7264" actId="26606"/>
          <ac:spMkLst>
            <pc:docMk/>
            <pc:sldMk cId="2841272413" sldId="262"/>
            <ac:spMk id="22" creationId="{C87417AF-190E-4D6E-AFA6-7D3E84B0B430}"/>
          </ac:spMkLst>
        </pc:spChg>
        <pc:spChg chg="add del">
          <ac:chgData name="Olle Törnquist" userId="df162418-997c-4abd-9fa7-673592feab1c" providerId="ADAL" clId="{E1AA209E-8688-4170-986C-6310E0E7B77C}" dt="2025-02-18T14:09:13.529" v="7264" actId="26606"/>
          <ac:spMkLst>
            <pc:docMk/>
            <pc:sldMk cId="2841272413" sldId="262"/>
            <ac:spMk id="23" creationId="{80B30ED8-273E-4C07-8568-2FE5CC5C483D}"/>
          </ac:spMkLst>
        </pc:spChg>
        <pc:spChg chg="add del">
          <ac:chgData name="Olle Törnquist" userId="df162418-997c-4abd-9fa7-673592feab1c" providerId="ADAL" clId="{E1AA209E-8688-4170-986C-6310E0E7B77C}" dt="2025-02-18T14:09:47.094" v="7267" actId="26606"/>
          <ac:spMkLst>
            <pc:docMk/>
            <pc:sldMk cId="2841272413" sldId="262"/>
            <ac:spMk id="25" creationId="{EAE48C4B-3A90-42C3-BA00-6092B477179E}"/>
          </ac:spMkLst>
        </pc:spChg>
        <pc:spChg chg="add del">
          <ac:chgData name="Olle Törnquist" userId="df162418-997c-4abd-9fa7-673592feab1c" providerId="ADAL" clId="{E1AA209E-8688-4170-986C-6310E0E7B77C}" dt="2025-02-18T14:09:47.094" v="7267" actId="26606"/>
          <ac:spMkLst>
            <pc:docMk/>
            <pc:sldMk cId="2841272413" sldId="262"/>
            <ac:spMk id="26" creationId="{F919E280-CA27-4214-97E6-294E0C3BC4B3}"/>
          </ac:spMkLst>
        </pc:spChg>
        <pc:spChg chg="add del">
          <ac:chgData name="Olle Törnquist" userId="df162418-997c-4abd-9fa7-673592feab1c" providerId="ADAL" clId="{E1AA209E-8688-4170-986C-6310E0E7B77C}" dt="2025-02-18T21:49:03.684" v="13117" actId="26606"/>
          <ac:spMkLst>
            <pc:docMk/>
            <pc:sldMk cId="2841272413" sldId="262"/>
            <ac:spMk id="31" creationId="{151F3819-4351-4730-8E02-40BF286E0E4A}"/>
          </ac:spMkLst>
        </pc:spChg>
        <pc:spChg chg="add del">
          <ac:chgData name="Olle Törnquist" userId="df162418-997c-4abd-9fa7-673592feab1c" providerId="ADAL" clId="{E1AA209E-8688-4170-986C-6310E0E7B77C}" dt="2025-02-18T21:49:03.684" v="13117" actId="26606"/>
          <ac:spMkLst>
            <pc:docMk/>
            <pc:sldMk cId="2841272413" sldId="262"/>
            <ac:spMk id="33" creationId="{7DAE5130-F148-4C5A-A6CB-48165DC767C5}"/>
          </ac:spMkLst>
        </pc:spChg>
        <pc:spChg chg="add">
          <ac:chgData name="Olle Törnquist" userId="df162418-997c-4abd-9fa7-673592feab1c" providerId="ADAL" clId="{E1AA209E-8688-4170-986C-6310E0E7B77C}" dt="2025-02-18T21:49:03.684" v="13117" actId="26606"/>
          <ac:spMkLst>
            <pc:docMk/>
            <pc:sldMk cId="2841272413" sldId="262"/>
            <ac:spMk id="38" creationId="{231BF440-39FA-4087-84CC-2EEC0BBDAF29}"/>
          </ac:spMkLst>
        </pc:spChg>
        <pc:spChg chg="add">
          <ac:chgData name="Olle Törnquist" userId="df162418-997c-4abd-9fa7-673592feab1c" providerId="ADAL" clId="{E1AA209E-8688-4170-986C-6310E0E7B77C}" dt="2025-02-18T21:49:03.684" v="13117" actId="26606"/>
          <ac:spMkLst>
            <pc:docMk/>
            <pc:sldMk cId="2841272413" sldId="262"/>
            <ac:spMk id="40" creationId="{F04E4CBA-303B-48BD-8451-C2701CB0EEBF}"/>
          </ac:spMkLst>
        </pc:spChg>
        <pc:spChg chg="add">
          <ac:chgData name="Olle Törnquist" userId="df162418-997c-4abd-9fa7-673592feab1c" providerId="ADAL" clId="{E1AA209E-8688-4170-986C-6310E0E7B77C}" dt="2025-02-18T21:49:03.684" v="13117" actId="26606"/>
          <ac:spMkLst>
            <pc:docMk/>
            <pc:sldMk cId="2841272413" sldId="262"/>
            <ac:spMk id="42" creationId="{F6CA58B3-AFCC-4A40-9882-50D5080879B0}"/>
          </ac:spMkLst>
        </pc:spChg>
        <pc:spChg chg="add">
          <ac:chgData name="Olle Törnquist" userId="df162418-997c-4abd-9fa7-673592feab1c" providerId="ADAL" clId="{E1AA209E-8688-4170-986C-6310E0E7B77C}" dt="2025-02-18T21:49:03.684" v="13117" actId="26606"/>
          <ac:spMkLst>
            <pc:docMk/>
            <pc:sldMk cId="2841272413" sldId="262"/>
            <ac:spMk id="44" creationId="{75C56826-D4E5-42ED-8529-079651CB3005}"/>
          </ac:spMkLst>
        </pc:spChg>
        <pc:spChg chg="add">
          <ac:chgData name="Olle Törnquist" userId="df162418-997c-4abd-9fa7-673592feab1c" providerId="ADAL" clId="{E1AA209E-8688-4170-986C-6310E0E7B77C}" dt="2025-02-18T21:49:03.684" v="13117" actId="26606"/>
          <ac:spMkLst>
            <pc:docMk/>
            <pc:sldMk cId="2841272413" sldId="262"/>
            <ac:spMk id="46" creationId="{82095FCE-EF05-4443-B97A-85DEE3A5CA17}"/>
          </ac:spMkLst>
        </pc:spChg>
        <pc:spChg chg="add">
          <ac:chgData name="Olle Törnquist" userId="df162418-997c-4abd-9fa7-673592feab1c" providerId="ADAL" clId="{E1AA209E-8688-4170-986C-6310E0E7B77C}" dt="2025-02-18T21:49:03.684" v="13117" actId="26606"/>
          <ac:spMkLst>
            <pc:docMk/>
            <pc:sldMk cId="2841272413" sldId="262"/>
            <ac:spMk id="48" creationId="{CA00AE6B-AA30-4CF8-BA6F-339B780AD76C}"/>
          </ac:spMkLst>
        </pc:spChg>
        <pc:picChg chg="add del mod ord">
          <ac:chgData name="Olle Törnquist" userId="df162418-997c-4abd-9fa7-673592feab1c" providerId="ADAL" clId="{E1AA209E-8688-4170-986C-6310E0E7B77C}" dt="2025-02-18T21:48:03.318" v="13113" actId="21"/>
          <ac:picMkLst>
            <pc:docMk/>
            <pc:sldMk cId="2841272413" sldId="262"/>
            <ac:picMk id="5" creationId="{2D4C0AB1-4274-63D9-28C2-6D966E054732}"/>
          </ac:picMkLst>
        </pc:picChg>
        <pc:picChg chg="add mod">
          <ac:chgData name="Olle Törnquist" userId="df162418-997c-4abd-9fa7-673592feab1c" providerId="ADAL" clId="{E1AA209E-8688-4170-986C-6310E0E7B77C}" dt="2025-02-18T21:50:51.345" v="13133" actId="14100"/>
          <ac:picMkLst>
            <pc:docMk/>
            <pc:sldMk cId="2841272413" sldId="262"/>
            <ac:picMk id="6" creationId="{D06E5743-8384-1134-E51D-4F3A9421E0F9}"/>
          </ac:picMkLst>
        </pc:picChg>
        <pc:picChg chg="add mod ord">
          <ac:chgData name="Olle Törnquist" userId="df162418-997c-4abd-9fa7-673592feab1c" providerId="ADAL" clId="{E1AA209E-8688-4170-986C-6310E0E7B77C}" dt="2025-02-18T21:50:55.300" v="13134" actId="14100"/>
          <ac:picMkLst>
            <pc:docMk/>
            <pc:sldMk cId="2841272413" sldId="262"/>
            <ac:picMk id="7" creationId="{18BA5184-D708-8F22-F530-732F5BF73AC0}"/>
          </ac:picMkLst>
        </pc:picChg>
        <pc:cxnChg chg="add del">
          <ac:chgData name="Olle Törnquist" userId="df162418-997c-4abd-9fa7-673592feab1c" providerId="ADAL" clId="{E1AA209E-8688-4170-986C-6310E0E7B77C}" dt="2025-02-18T14:09:13.529" v="7264" actId="26606"/>
          <ac:cxnSpMkLst>
            <pc:docMk/>
            <pc:sldMk cId="2841272413" sldId="262"/>
            <ac:cxnSpMk id="21" creationId="{EE504C98-6397-41C1-A8D8-2D9C4ED307E0}"/>
          </ac:cxnSpMkLst>
        </pc:cxnChg>
      </pc:sldChg>
      <pc:sldChg chg="addSp delSp modSp new mod setBg setClrOvrMap">
        <pc:chgData name="Olle Törnquist" userId="df162418-997c-4abd-9fa7-673592feab1c" providerId="ADAL" clId="{E1AA209E-8688-4170-986C-6310E0E7B77C}" dt="2025-02-19T13:46:46.437" v="18728" actId="20577"/>
        <pc:sldMkLst>
          <pc:docMk/>
          <pc:sldMk cId="1691069568" sldId="263"/>
        </pc:sldMkLst>
        <pc:spChg chg="mod ord">
          <ac:chgData name="Olle Törnquist" userId="df162418-997c-4abd-9fa7-673592feab1c" providerId="ADAL" clId="{E1AA209E-8688-4170-986C-6310E0E7B77C}" dt="2025-02-19T13:46:46.437" v="18728" actId="20577"/>
          <ac:spMkLst>
            <pc:docMk/>
            <pc:sldMk cId="1691069568" sldId="263"/>
            <ac:spMk id="2" creationId="{5217CC21-CF18-6018-8418-12A65B418FAC}"/>
          </ac:spMkLst>
        </pc:spChg>
        <pc:spChg chg="del mod">
          <ac:chgData name="Olle Törnquist" userId="df162418-997c-4abd-9fa7-673592feab1c" providerId="ADAL" clId="{E1AA209E-8688-4170-986C-6310E0E7B77C}" dt="2025-02-18T14:25:46.375" v="8312" actId="931"/>
          <ac:spMkLst>
            <pc:docMk/>
            <pc:sldMk cId="1691069568" sldId="263"/>
            <ac:spMk id="3" creationId="{94790160-38E1-06C0-E649-01BC3063AA0D}"/>
          </ac:spMkLst>
        </pc:spChg>
        <pc:spChg chg="add del">
          <ac:chgData name="Olle Törnquist" userId="df162418-997c-4abd-9fa7-673592feab1c" providerId="ADAL" clId="{E1AA209E-8688-4170-986C-6310E0E7B77C}" dt="2025-02-18T14:26:11.447" v="8318" actId="26606"/>
          <ac:spMkLst>
            <pc:docMk/>
            <pc:sldMk cId="1691069568" sldId="263"/>
            <ac:spMk id="9" creationId="{246CEFDF-E89D-999F-410C-9D1C7A5328E8}"/>
          </ac:spMkLst>
        </pc:spChg>
        <pc:spChg chg="add del">
          <ac:chgData name="Olle Törnquist" userId="df162418-997c-4abd-9fa7-673592feab1c" providerId="ADAL" clId="{E1AA209E-8688-4170-986C-6310E0E7B77C}" dt="2025-02-18T14:26:20.849" v="8320" actId="26606"/>
          <ac:spMkLst>
            <pc:docMk/>
            <pc:sldMk cId="1691069568" sldId="263"/>
            <ac:spMk id="10" creationId="{71B2258F-86CA-4D4D-8270-BC05FCDEBFB3}"/>
          </ac:spMkLst>
        </pc:spChg>
        <pc:spChg chg="add del">
          <ac:chgData name="Olle Törnquist" userId="df162418-997c-4abd-9fa7-673592feab1c" providerId="ADAL" clId="{E1AA209E-8688-4170-986C-6310E0E7B77C}" dt="2025-02-18T14:26:11.447" v="8318" actId="26606"/>
          <ac:spMkLst>
            <pc:docMk/>
            <pc:sldMk cId="1691069568" sldId="263"/>
            <ac:spMk id="12" creationId="{F13C74B1-5B17-4795-BED0-7140497B445A}"/>
          </ac:spMkLst>
        </pc:spChg>
        <pc:spChg chg="add">
          <ac:chgData name="Olle Törnquist" userId="df162418-997c-4abd-9fa7-673592feab1c" providerId="ADAL" clId="{E1AA209E-8688-4170-986C-6310E0E7B77C}" dt="2025-02-18T14:26:20.861" v="8321" actId="26606"/>
          <ac:spMkLst>
            <pc:docMk/>
            <pc:sldMk cId="1691069568" sldId="263"/>
            <ac:spMk id="13" creationId="{0671A8AE-40A1-4631-A6B8-581AFF065482}"/>
          </ac:spMkLst>
        </pc:spChg>
        <pc:spChg chg="add del">
          <ac:chgData name="Olle Törnquist" userId="df162418-997c-4abd-9fa7-673592feab1c" providerId="ADAL" clId="{E1AA209E-8688-4170-986C-6310E0E7B77C}" dt="2025-02-18T14:26:11.447" v="8318" actId="26606"/>
          <ac:spMkLst>
            <pc:docMk/>
            <pc:sldMk cId="1691069568" sldId="263"/>
            <ac:spMk id="14" creationId="{D4974D33-8DC5-464E-8C6D-BE58F0669C17}"/>
          </ac:spMkLst>
        </pc:spChg>
        <pc:spChg chg="add">
          <ac:chgData name="Olle Törnquist" userId="df162418-997c-4abd-9fa7-673592feab1c" providerId="ADAL" clId="{E1AA209E-8688-4170-986C-6310E0E7B77C}" dt="2025-02-18T14:26:20.861" v="8321" actId="26606"/>
          <ac:spMkLst>
            <pc:docMk/>
            <pc:sldMk cId="1691069568" sldId="263"/>
            <ac:spMk id="15" creationId="{AB58EF07-17C2-48CF-ABB0-EEF1F17CB8F0}"/>
          </ac:spMkLst>
        </pc:spChg>
        <pc:spChg chg="add">
          <ac:chgData name="Olle Törnquist" userId="df162418-997c-4abd-9fa7-673592feab1c" providerId="ADAL" clId="{E1AA209E-8688-4170-986C-6310E0E7B77C}" dt="2025-02-18T14:26:20.861" v="8321" actId="26606"/>
          <ac:spMkLst>
            <pc:docMk/>
            <pc:sldMk cId="1691069568" sldId="263"/>
            <ac:spMk id="16" creationId="{08C9B587-E65E-4B52-B37C-ABEBB6E87928}"/>
          </ac:spMkLst>
        </pc:spChg>
        <pc:spChg chg="add">
          <ac:chgData name="Olle Törnquist" userId="df162418-997c-4abd-9fa7-673592feab1c" providerId="ADAL" clId="{E1AA209E-8688-4170-986C-6310E0E7B77C}" dt="2025-02-18T14:26:20.861" v="8321" actId="26606"/>
          <ac:spMkLst>
            <pc:docMk/>
            <pc:sldMk cId="1691069568" sldId="263"/>
            <ac:spMk id="17" creationId="{AF2F604E-43BE-4DC3-B983-E071523364F8}"/>
          </ac:spMkLst>
        </pc:spChg>
        <pc:picChg chg="add mod">
          <ac:chgData name="Olle Törnquist" userId="df162418-997c-4abd-9fa7-673592feab1c" providerId="ADAL" clId="{E1AA209E-8688-4170-986C-6310E0E7B77C}" dt="2025-02-18T14:27:10.341" v="8327" actId="14100"/>
          <ac:picMkLst>
            <pc:docMk/>
            <pc:sldMk cId="1691069568" sldId="263"/>
            <ac:picMk id="5" creationId="{4371E5B7-1BB2-CEE9-53E7-7118174CAF89}"/>
          </ac:picMkLst>
        </pc:picChg>
      </pc:sldChg>
      <pc:sldChg chg="addSp delSp modSp new mod setBg">
        <pc:chgData name="Olle Törnquist" userId="df162418-997c-4abd-9fa7-673592feab1c" providerId="ADAL" clId="{E1AA209E-8688-4170-986C-6310E0E7B77C}" dt="2025-02-19T13:49:07.589" v="18739" actId="20577"/>
        <pc:sldMkLst>
          <pc:docMk/>
          <pc:sldMk cId="452398743" sldId="264"/>
        </pc:sldMkLst>
        <pc:spChg chg="mod">
          <ac:chgData name="Olle Törnquist" userId="df162418-997c-4abd-9fa7-673592feab1c" providerId="ADAL" clId="{E1AA209E-8688-4170-986C-6310E0E7B77C}" dt="2025-02-19T13:47:59.268" v="18736" actId="20577"/>
          <ac:spMkLst>
            <pc:docMk/>
            <pc:sldMk cId="452398743" sldId="264"/>
            <ac:spMk id="2" creationId="{F5BDD1BB-ABF1-2CAA-F072-3E547342BC99}"/>
          </ac:spMkLst>
        </pc:spChg>
        <pc:spChg chg="mod">
          <ac:chgData name="Olle Törnquist" userId="df162418-997c-4abd-9fa7-673592feab1c" providerId="ADAL" clId="{E1AA209E-8688-4170-986C-6310E0E7B77C}" dt="2025-02-19T13:49:07.589" v="18739" actId="20577"/>
          <ac:spMkLst>
            <pc:docMk/>
            <pc:sldMk cId="452398743" sldId="264"/>
            <ac:spMk id="3" creationId="{197DFA84-48FE-8481-991F-A421651817C4}"/>
          </ac:spMkLst>
        </pc:spChg>
        <pc:spChg chg="add del">
          <ac:chgData name="Olle Törnquist" userId="df162418-997c-4abd-9fa7-673592feab1c" providerId="ADAL" clId="{E1AA209E-8688-4170-986C-6310E0E7B77C}" dt="2025-02-18T14:36:49.406" v="8910" actId="26606"/>
          <ac:spMkLst>
            <pc:docMk/>
            <pc:sldMk cId="452398743" sldId="264"/>
            <ac:spMk id="12" creationId="{231BF440-39FA-4087-84CC-2EEC0BBDAF29}"/>
          </ac:spMkLst>
        </pc:spChg>
        <pc:spChg chg="add del">
          <ac:chgData name="Olle Törnquist" userId="df162418-997c-4abd-9fa7-673592feab1c" providerId="ADAL" clId="{E1AA209E-8688-4170-986C-6310E0E7B77C}" dt="2025-02-18T14:36:49.406" v="8910" actId="26606"/>
          <ac:spMkLst>
            <pc:docMk/>
            <pc:sldMk cId="452398743" sldId="264"/>
            <ac:spMk id="14" creationId="{F04E4CBA-303B-48BD-8451-C2701CB0EEBF}"/>
          </ac:spMkLst>
        </pc:spChg>
        <pc:spChg chg="add del">
          <ac:chgData name="Olle Törnquist" userId="df162418-997c-4abd-9fa7-673592feab1c" providerId="ADAL" clId="{E1AA209E-8688-4170-986C-6310E0E7B77C}" dt="2025-02-18T14:36:49.406" v="8910" actId="26606"/>
          <ac:spMkLst>
            <pc:docMk/>
            <pc:sldMk cId="452398743" sldId="264"/>
            <ac:spMk id="16" creationId="{F6CA58B3-AFCC-4A40-9882-50D5080879B0}"/>
          </ac:spMkLst>
        </pc:spChg>
        <pc:spChg chg="add del">
          <ac:chgData name="Olle Törnquist" userId="df162418-997c-4abd-9fa7-673592feab1c" providerId="ADAL" clId="{E1AA209E-8688-4170-986C-6310E0E7B77C}" dt="2025-02-18T14:36:49.406" v="8910" actId="26606"/>
          <ac:spMkLst>
            <pc:docMk/>
            <pc:sldMk cId="452398743" sldId="264"/>
            <ac:spMk id="18" creationId="{75C56826-D4E5-42ED-8529-079651CB3005}"/>
          </ac:spMkLst>
        </pc:spChg>
        <pc:spChg chg="add del">
          <ac:chgData name="Olle Törnquist" userId="df162418-997c-4abd-9fa7-673592feab1c" providerId="ADAL" clId="{E1AA209E-8688-4170-986C-6310E0E7B77C}" dt="2025-02-18T14:36:49.406" v="8910" actId="26606"/>
          <ac:spMkLst>
            <pc:docMk/>
            <pc:sldMk cId="452398743" sldId="264"/>
            <ac:spMk id="20" creationId="{82095FCE-EF05-4443-B97A-85DEE3A5CA17}"/>
          </ac:spMkLst>
        </pc:spChg>
        <pc:spChg chg="add del">
          <ac:chgData name="Olle Törnquist" userId="df162418-997c-4abd-9fa7-673592feab1c" providerId="ADAL" clId="{E1AA209E-8688-4170-986C-6310E0E7B77C}" dt="2025-02-18T14:36:49.406" v="8910" actId="26606"/>
          <ac:spMkLst>
            <pc:docMk/>
            <pc:sldMk cId="452398743" sldId="264"/>
            <ac:spMk id="22" creationId="{CA00AE6B-AA30-4CF8-BA6F-339B780AD76C}"/>
          </ac:spMkLst>
        </pc:spChg>
        <pc:spChg chg="add del">
          <ac:chgData name="Olle Törnquist" userId="df162418-997c-4abd-9fa7-673592feab1c" providerId="ADAL" clId="{E1AA209E-8688-4170-986C-6310E0E7B77C}" dt="2025-02-18T14:36:49.406" v="8909" actId="26606"/>
          <ac:spMkLst>
            <pc:docMk/>
            <pc:sldMk cId="452398743" sldId="264"/>
            <ac:spMk id="27" creationId="{2172A0AC-3DCE-4672-BCAF-28FEF91F6020}"/>
          </ac:spMkLst>
        </pc:spChg>
        <pc:spChg chg="add del">
          <ac:chgData name="Olle Törnquist" userId="df162418-997c-4abd-9fa7-673592feab1c" providerId="ADAL" clId="{E1AA209E-8688-4170-986C-6310E0E7B77C}" dt="2025-02-18T14:36:49.406" v="8909" actId="26606"/>
          <ac:spMkLst>
            <pc:docMk/>
            <pc:sldMk cId="452398743" sldId="264"/>
            <ac:spMk id="29" creationId="{AE6F1C77-EDC9-4C5F-8C1C-62DD46BDA3C3}"/>
          </ac:spMkLst>
        </pc:spChg>
        <pc:spChg chg="add">
          <ac:chgData name="Olle Törnquist" userId="df162418-997c-4abd-9fa7-673592feab1c" providerId="ADAL" clId="{E1AA209E-8688-4170-986C-6310E0E7B77C}" dt="2025-02-18T14:36:49.406" v="8910" actId="26606"/>
          <ac:spMkLst>
            <pc:docMk/>
            <pc:sldMk cId="452398743" sldId="264"/>
            <ac:spMk id="31" creationId="{CEF6118E-44FB-4509-B4D9-129052E4C6EE}"/>
          </ac:spMkLst>
        </pc:spChg>
        <pc:picChg chg="add mod ord">
          <ac:chgData name="Olle Törnquist" userId="df162418-997c-4abd-9fa7-673592feab1c" providerId="ADAL" clId="{E1AA209E-8688-4170-986C-6310E0E7B77C}" dt="2025-02-18T14:43:04.589" v="8972" actId="14100"/>
          <ac:picMkLst>
            <pc:docMk/>
            <pc:sldMk cId="452398743" sldId="264"/>
            <ac:picMk id="5" creationId="{518228CB-FE59-0432-980E-00854A7A9DFA}"/>
          </ac:picMkLst>
        </pc:picChg>
        <pc:picChg chg="add mod ord">
          <ac:chgData name="Olle Törnquist" userId="df162418-997c-4abd-9fa7-673592feab1c" providerId="ADAL" clId="{E1AA209E-8688-4170-986C-6310E0E7B77C}" dt="2025-02-18T14:36:49.406" v="8910" actId="26606"/>
          <ac:picMkLst>
            <pc:docMk/>
            <pc:sldMk cId="452398743" sldId="264"/>
            <ac:picMk id="7" creationId="{00EEBBB2-9E53-641B-AB1E-8BB6AB52E164}"/>
          </ac:picMkLst>
        </pc:picChg>
      </pc:sldChg>
      <pc:sldChg chg="addSp delSp modSp new mod setBg">
        <pc:chgData name="Olle Törnquist" userId="df162418-997c-4abd-9fa7-673592feab1c" providerId="ADAL" clId="{E1AA209E-8688-4170-986C-6310E0E7B77C}" dt="2025-02-19T13:39:55.068" v="18680" actId="14100"/>
        <pc:sldMkLst>
          <pc:docMk/>
          <pc:sldMk cId="818764481" sldId="265"/>
        </pc:sldMkLst>
        <pc:spChg chg="add del">
          <ac:chgData name="Olle Törnquist" userId="df162418-997c-4abd-9fa7-673592feab1c" providerId="ADAL" clId="{E1AA209E-8688-4170-986C-6310E0E7B77C}" dt="2025-02-18T14:46:02.612" v="8981" actId="26606"/>
          <ac:spMkLst>
            <pc:docMk/>
            <pc:sldMk cId="818764481" sldId="265"/>
            <ac:spMk id="10" creationId="{7AA67C3D-6D28-4C64-81F8-295FC9396EB6}"/>
          </ac:spMkLst>
        </pc:spChg>
        <pc:spChg chg="add del">
          <ac:chgData name="Olle Törnquist" userId="df162418-997c-4abd-9fa7-673592feab1c" providerId="ADAL" clId="{E1AA209E-8688-4170-986C-6310E0E7B77C}" dt="2025-02-18T14:46:02.612" v="8981" actId="26606"/>
          <ac:spMkLst>
            <pc:docMk/>
            <pc:sldMk cId="818764481" sldId="265"/>
            <ac:spMk id="12" creationId="{8DBEAE55-3EA1-41D7-A212-5F7D8986C1F2}"/>
          </ac:spMkLst>
        </pc:spChg>
        <pc:spChg chg="add del">
          <ac:chgData name="Olle Törnquist" userId="df162418-997c-4abd-9fa7-673592feab1c" providerId="ADAL" clId="{E1AA209E-8688-4170-986C-6310E0E7B77C}" dt="2025-02-18T14:46:02.612" v="8981" actId="26606"/>
          <ac:spMkLst>
            <pc:docMk/>
            <pc:sldMk cId="818764481" sldId="265"/>
            <ac:spMk id="14" creationId="{CFC5F0E7-644F-4101-BE72-12825CF537E7}"/>
          </ac:spMkLst>
        </pc:spChg>
        <pc:spChg chg="add del">
          <ac:chgData name="Olle Törnquist" userId="df162418-997c-4abd-9fa7-673592feab1c" providerId="ADAL" clId="{E1AA209E-8688-4170-986C-6310E0E7B77C}" dt="2025-02-18T14:46:02.612" v="8981" actId="26606"/>
          <ac:spMkLst>
            <pc:docMk/>
            <pc:sldMk cId="818764481" sldId="265"/>
            <ac:spMk id="16" creationId="{74283919-7E00-4FC2-BFC9-3F56E58808F7}"/>
          </ac:spMkLst>
        </pc:spChg>
        <pc:spChg chg="add del">
          <ac:chgData name="Olle Törnquist" userId="df162418-997c-4abd-9fa7-673592feab1c" providerId="ADAL" clId="{E1AA209E-8688-4170-986C-6310E0E7B77C}" dt="2025-02-18T14:46:02.612" v="8981" actId="26606"/>
          <ac:spMkLst>
            <pc:docMk/>
            <pc:sldMk cId="818764481" sldId="265"/>
            <ac:spMk id="18" creationId="{2217FF4A-5EDF-43B7-90EE-BDD9F1E9EAC2}"/>
          </ac:spMkLst>
        </pc:spChg>
        <pc:spChg chg="add del">
          <ac:chgData name="Olle Törnquist" userId="df162418-997c-4abd-9fa7-673592feab1c" providerId="ADAL" clId="{E1AA209E-8688-4170-986C-6310E0E7B77C}" dt="2025-02-18T14:47:16.857" v="8986" actId="26606"/>
          <ac:spMkLst>
            <pc:docMk/>
            <pc:sldMk cId="818764481" sldId="265"/>
            <ac:spMk id="20" creationId="{9E90EB45-EEE9-4563-8179-65EF62AE0978}"/>
          </ac:spMkLst>
        </pc:spChg>
        <pc:spChg chg="add del">
          <ac:chgData name="Olle Törnquist" userId="df162418-997c-4abd-9fa7-673592feab1c" providerId="ADAL" clId="{E1AA209E-8688-4170-986C-6310E0E7B77C}" dt="2025-02-18T14:47:16.857" v="8986" actId="26606"/>
          <ac:spMkLst>
            <pc:docMk/>
            <pc:sldMk cId="818764481" sldId="265"/>
            <ac:spMk id="21" creationId="{23D0EF74-AD1E-4FD9-914D-8EC9058EBBA3}"/>
          </ac:spMkLst>
        </pc:spChg>
        <pc:spChg chg="add mod">
          <ac:chgData name="Olle Törnquist" userId="df162418-997c-4abd-9fa7-673592feab1c" providerId="ADAL" clId="{E1AA209E-8688-4170-986C-6310E0E7B77C}" dt="2025-02-19T09:41:00.287" v="16172" actId="20577"/>
          <ac:spMkLst>
            <pc:docMk/>
            <pc:sldMk cId="818764481" sldId="265"/>
            <ac:spMk id="24" creationId="{0173F93F-E289-FACA-837C-01C9A6C52DF1}"/>
          </ac:spMkLst>
        </pc:spChg>
        <pc:spChg chg="add del">
          <ac:chgData name="Olle Törnquist" userId="df162418-997c-4abd-9fa7-673592feab1c" providerId="ADAL" clId="{E1AA209E-8688-4170-986C-6310E0E7B77C}" dt="2025-02-18T14:47:46.239" v="8991" actId="26606"/>
          <ac:spMkLst>
            <pc:docMk/>
            <pc:sldMk cId="818764481" sldId="265"/>
            <ac:spMk id="26" creationId="{799448F2-0E5B-42DA-B2D1-11A14E947BD4}"/>
          </ac:spMkLst>
        </pc:spChg>
        <pc:spChg chg="add del">
          <ac:chgData name="Olle Törnquist" userId="df162418-997c-4abd-9fa7-673592feab1c" providerId="ADAL" clId="{E1AA209E-8688-4170-986C-6310E0E7B77C}" dt="2025-02-18T14:47:46.239" v="8991" actId="26606"/>
          <ac:spMkLst>
            <pc:docMk/>
            <pc:sldMk cId="818764481" sldId="265"/>
            <ac:spMk id="28" creationId="{4E8A7552-20E1-4F34-ADAB-C1DB6634D47E}"/>
          </ac:spMkLst>
        </pc:spChg>
        <pc:spChg chg="add del">
          <ac:chgData name="Olle Törnquist" userId="df162418-997c-4abd-9fa7-673592feab1c" providerId="ADAL" clId="{E1AA209E-8688-4170-986C-6310E0E7B77C}" dt="2025-02-18T14:48:08.067" v="8994" actId="26606"/>
          <ac:spMkLst>
            <pc:docMk/>
            <pc:sldMk cId="818764481" sldId="265"/>
            <ac:spMk id="33" creationId="{AA3CC463-F933-4AC4-86E1-5AC14B0C3163}"/>
          </ac:spMkLst>
        </pc:spChg>
        <pc:spChg chg="add del">
          <ac:chgData name="Olle Törnquist" userId="df162418-997c-4abd-9fa7-673592feab1c" providerId="ADAL" clId="{E1AA209E-8688-4170-986C-6310E0E7B77C}" dt="2025-02-18T14:48:08.067" v="8994" actId="26606"/>
          <ac:spMkLst>
            <pc:docMk/>
            <pc:sldMk cId="818764481" sldId="265"/>
            <ac:spMk id="35" creationId="{6025D2DB-A12A-44DB-B00E-F4D622329EDD}"/>
          </ac:spMkLst>
        </pc:spChg>
        <pc:spChg chg="add del">
          <ac:chgData name="Olle Törnquist" userId="df162418-997c-4abd-9fa7-673592feab1c" providerId="ADAL" clId="{E1AA209E-8688-4170-986C-6310E0E7B77C}" dt="2025-02-18T14:48:08.067" v="8994" actId="26606"/>
          <ac:spMkLst>
            <pc:docMk/>
            <pc:sldMk cId="818764481" sldId="265"/>
            <ac:spMk id="37" creationId="{CE7E7877-F64E-4EEA-B778-138031EFF874}"/>
          </ac:spMkLst>
        </pc:spChg>
        <pc:spChg chg="add del">
          <ac:chgData name="Olle Törnquist" userId="df162418-997c-4abd-9fa7-673592feab1c" providerId="ADAL" clId="{E1AA209E-8688-4170-986C-6310E0E7B77C}" dt="2025-02-18T14:48:08.067" v="8994" actId="26606"/>
          <ac:spMkLst>
            <pc:docMk/>
            <pc:sldMk cId="818764481" sldId="265"/>
            <ac:spMk id="39" creationId="{7DD6C4F3-70FD-4F13-919C-702EE4886499}"/>
          </ac:spMkLst>
        </pc:spChg>
        <pc:spChg chg="add del">
          <ac:chgData name="Olle Törnquist" userId="df162418-997c-4abd-9fa7-673592feab1c" providerId="ADAL" clId="{E1AA209E-8688-4170-986C-6310E0E7B77C}" dt="2025-02-18T16:22:37.398" v="9158" actId="26606"/>
          <ac:spMkLst>
            <pc:docMk/>
            <pc:sldMk cId="818764481" sldId="265"/>
            <ac:spMk id="44" creationId="{7F23EF37-19EC-4973-A7AF-4BBF68646D7D}"/>
          </ac:spMkLst>
        </pc:spChg>
        <pc:spChg chg="add">
          <ac:chgData name="Olle Törnquist" userId="df162418-997c-4abd-9fa7-673592feab1c" providerId="ADAL" clId="{E1AA209E-8688-4170-986C-6310E0E7B77C}" dt="2025-02-18T16:22:37.398" v="9158" actId="26606"/>
          <ac:spMkLst>
            <pc:docMk/>
            <pc:sldMk cId="818764481" sldId="265"/>
            <ac:spMk id="49" creationId="{4CD203B6-9D34-4C55-9CF4-916D7971400E}"/>
          </ac:spMkLst>
        </pc:spChg>
        <pc:picChg chg="add mod ord modCrop">
          <ac:chgData name="Olle Törnquist" userId="df162418-997c-4abd-9fa7-673592feab1c" providerId="ADAL" clId="{E1AA209E-8688-4170-986C-6310E0E7B77C}" dt="2025-02-19T00:14:53.657" v="15990" actId="14100"/>
          <ac:picMkLst>
            <pc:docMk/>
            <pc:sldMk cId="818764481" sldId="265"/>
            <ac:picMk id="3" creationId="{E5BA06F9-0DA5-ECE7-1D71-5C093C04E414}"/>
          </ac:picMkLst>
        </pc:picChg>
        <pc:picChg chg="add mod">
          <ac:chgData name="Olle Törnquist" userId="df162418-997c-4abd-9fa7-673592feab1c" providerId="ADAL" clId="{E1AA209E-8688-4170-986C-6310E0E7B77C}" dt="2025-02-18T16:11:47.248" v="9079" actId="931"/>
          <ac:picMkLst>
            <pc:docMk/>
            <pc:sldMk cId="818764481" sldId="265"/>
            <ac:picMk id="4" creationId="{038DF32A-025E-BC95-6D33-232DE45920E1}"/>
          </ac:picMkLst>
        </pc:picChg>
        <pc:picChg chg="add mod ord">
          <ac:chgData name="Olle Törnquist" userId="df162418-997c-4abd-9fa7-673592feab1c" providerId="ADAL" clId="{E1AA209E-8688-4170-986C-6310E0E7B77C}" dt="2025-02-19T00:10:06.613" v="15953" actId="14100"/>
          <ac:picMkLst>
            <pc:docMk/>
            <pc:sldMk cId="818764481" sldId="265"/>
            <ac:picMk id="5" creationId="{B7D8FA46-C604-8871-D574-50A5F15A2DD8}"/>
          </ac:picMkLst>
        </pc:picChg>
        <pc:picChg chg="add mod modCrop">
          <ac:chgData name="Olle Törnquist" userId="df162418-997c-4abd-9fa7-673592feab1c" providerId="ADAL" clId="{E1AA209E-8688-4170-986C-6310E0E7B77C}" dt="2025-02-19T00:10:42.256" v="15956" actId="14100"/>
          <ac:picMkLst>
            <pc:docMk/>
            <pc:sldMk cId="818764481" sldId="265"/>
            <ac:picMk id="7" creationId="{270BC72B-AE76-1658-0437-BCF946D529BA}"/>
          </ac:picMkLst>
        </pc:picChg>
        <pc:picChg chg="add mod ord modCrop">
          <ac:chgData name="Olle Törnquist" userId="df162418-997c-4abd-9fa7-673592feab1c" providerId="ADAL" clId="{E1AA209E-8688-4170-986C-6310E0E7B77C}" dt="2025-02-19T09:41:42.839" v="16173" actId="1076"/>
          <ac:picMkLst>
            <pc:docMk/>
            <pc:sldMk cId="818764481" sldId="265"/>
            <ac:picMk id="8" creationId="{257D6E2E-1195-460D-7265-DB2713761D9E}"/>
          </ac:picMkLst>
        </pc:picChg>
        <pc:picChg chg="add mod modCrop">
          <ac:chgData name="Olle Törnquist" userId="df162418-997c-4abd-9fa7-673592feab1c" providerId="ADAL" clId="{E1AA209E-8688-4170-986C-6310E0E7B77C}" dt="2025-02-19T00:15:50.323" v="15995" actId="14100"/>
          <ac:picMkLst>
            <pc:docMk/>
            <pc:sldMk cId="818764481" sldId="265"/>
            <ac:picMk id="10" creationId="{6535E10A-E7DF-195D-756F-AED0348266D7}"/>
          </ac:picMkLst>
        </pc:picChg>
        <pc:picChg chg="add mod modCrop">
          <ac:chgData name="Olle Törnquist" userId="df162418-997c-4abd-9fa7-673592feab1c" providerId="ADAL" clId="{E1AA209E-8688-4170-986C-6310E0E7B77C}" dt="2025-02-18T16:19:38.575" v="9134" actId="931"/>
          <ac:picMkLst>
            <pc:docMk/>
            <pc:sldMk cId="818764481" sldId="265"/>
            <ac:picMk id="12" creationId="{DFDA469B-660A-39CB-F5FB-3A845286E1E3}"/>
          </ac:picMkLst>
        </pc:picChg>
        <pc:picChg chg="add mod">
          <ac:chgData name="Olle Törnquist" userId="df162418-997c-4abd-9fa7-673592feab1c" providerId="ADAL" clId="{E1AA209E-8688-4170-986C-6310E0E7B77C}" dt="2025-02-18T16:20:24.939" v="9139" actId="931"/>
          <ac:picMkLst>
            <pc:docMk/>
            <pc:sldMk cId="818764481" sldId="265"/>
            <ac:picMk id="14" creationId="{0D7BAE28-A7A2-F7E3-493F-910059839216}"/>
          </ac:picMkLst>
        </pc:picChg>
        <pc:picChg chg="add del mod modCrop">
          <ac:chgData name="Olle Törnquist" userId="df162418-997c-4abd-9fa7-673592feab1c" providerId="ADAL" clId="{E1AA209E-8688-4170-986C-6310E0E7B77C}" dt="2025-02-18T23:56:44.640" v="15893" actId="21"/>
          <ac:picMkLst>
            <pc:docMk/>
            <pc:sldMk cId="818764481" sldId="265"/>
            <ac:picMk id="16" creationId="{964A9883-E34F-0127-22B5-5C0EEFC865D8}"/>
          </ac:picMkLst>
        </pc:picChg>
        <pc:picChg chg="add mod ord modCrop">
          <ac:chgData name="Olle Törnquist" userId="df162418-997c-4abd-9fa7-673592feab1c" providerId="ADAL" clId="{E1AA209E-8688-4170-986C-6310E0E7B77C}" dt="2025-02-18T16:26:26.531" v="9193" actId="1076"/>
          <ac:picMkLst>
            <pc:docMk/>
            <pc:sldMk cId="818764481" sldId="265"/>
            <ac:picMk id="18" creationId="{375F1E85-CEA1-9556-CDD1-D70B9B983E67}"/>
          </ac:picMkLst>
        </pc:picChg>
        <pc:picChg chg="add del mod">
          <ac:chgData name="Olle Törnquist" userId="df162418-997c-4abd-9fa7-673592feab1c" providerId="ADAL" clId="{E1AA209E-8688-4170-986C-6310E0E7B77C}" dt="2025-02-18T16:24:29.879" v="9170" actId="21"/>
          <ac:picMkLst>
            <pc:docMk/>
            <pc:sldMk cId="818764481" sldId="265"/>
            <ac:picMk id="20" creationId="{51F6EAF8-5109-63A2-1861-E97AB649C382}"/>
          </ac:picMkLst>
        </pc:picChg>
        <pc:picChg chg="add mod modCrop">
          <ac:chgData name="Olle Törnquist" userId="df162418-997c-4abd-9fa7-673592feab1c" providerId="ADAL" clId="{E1AA209E-8688-4170-986C-6310E0E7B77C}" dt="2025-02-19T13:39:55.068" v="18680" actId="14100"/>
          <ac:picMkLst>
            <pc:docMk/>
            <pc:sldMk cId="818764481" sldId="265"/>
            <ac:picMk id="22" creationId="{89B8CF0A-0CD5-1AC7-CBE2-156FEA726A28}"/>
          </ac:picMkLst>
        </pc:picChg>
        <pc:picChg chg="add mod">
          <ac:chgData name="Olle Törnquist" userId="df162418-997c-4abd-9fa7-673592feab1c" providerId="ADAL" clId="{E1AA209E-8688-4170-986C-6310E0E7B77C}" dt="2025-02-18T16:34:35.801" v="9220"/>
          <ac:picMkLst>
            <pc:docMk/>
            <pc:sldMk cId="818764481" sldId="265"/>
            <ac:picMk id="23" creationId="{51F6EAF8-5109-63A2-1861-E97AB649C382}"/>
          </ac:picMkLst>
        </pc:picChg>
        <pc:picChg chg="add mod">
          <ac:chgData name="Olle Törnquist" userId="df162418-997c-4abd-9fa7-673592feab1c" providerId="ADAL" clId="{E1AA209E-8688-4170-986C-6310E0E7B77C}" dt="2025-02-18T23:57:32.599" v="15898" actId="931"/>
          <ac:picMkLst>
            <pc:docMk/>
            <pc:sldMk cId="818764481" sldId="265"/>
            <ac:picMk id="26" creationId="{AA7CF975-86E4-275C-A5AD-7A5D0FC1ED29}"/>
          </ac:picMkLst>
        </pc:picChg>
        <pc:picChg chg="add mod">
          <ac:chgData name="Olle Törnquist" userId="df162418-997c-4abd-9fa7-673592feab1c" providerId="ADAL" clId="{E1AA209E-8688-4170-986C-6310E0E7B77C}" dt="2025-02-19T00:01:49.471" v="15903" actId="931"/>
          <ac:picMkLst>
            <pc:docMk/>
            <pc:sldMk cId="818764481" sldId="265"/>
            <ac:picMk id="28" creationId="{5730055C-3014-8123-5683-BDF415C07DEF}"/>
          </ac:picMkLst>
        </pc:picChg>
        <pc:picChg chg="add mod">
          <ac:chgData name="Olle Törnquist" userId="df162418-997c-4abd-9fa7-673592feab1c" providerId="ADAL" clId="{E1AA209E-8688-4170-986C-6310E0E7B77C}" dt="2025-02-19T00:06:01.654" v="15925" actId="14100"/>
          <ac:picMkLst>
            <pc:docMk/>
            <pc:sldMk cId="818764481" sldId="265"/>
            <ac:picMk id="30" creationId="{AB6786D9-6106-A5D9-AC48-9284F2B76B3B}"/>
          </ac:picMkLst>
        </pc:picChg>
      </pc:sldChg>
      <pc:sldChg chg="addSp delSp modSp new mod setBg">
        <pc:chgData name="Olle Törnquist" userId="df162418-997c-4abd-9fa7-673592feab1c" providerId="ADAL" clId="{E1AA209E-8688-4170-986C-6310E0E7B77C}" dt="2025-02-19T13:50:03.206" v="18745" actId="1076"/>
        <pc:sldMkLst>
          <pc:docMk/>
          <pc:sldMk cId="2624620152" sldId="266"/>
        </pc:sldMkLst>
        <pc:spChg chg="mod">
          <ac:chgData name="Olle Törnquist" userId="df162418-997c-4abd-9fa7-673592feab1c" providerId="ADAL" clId="{E1AA209E-8688-4170-986C-6310E0E7B77C}" dt="2025-02-19T10:24:52.632" v="17760" actId="20577"/>
          <ac:spMkLst>
            <pc:docMk/>
            <pc:sldMk cId="2624620152" sldId="266"/>
            <ac:spMk id="2" creationId="{32C97CAD-6376-F404-9A06-EB615F3E0562}"/>
          </ac:spMkLst>
        </pc:spChg>
        <pc:spChg chg="mod">
          <ac:chgData name="Olle Törnquist" userId="df162418-997c-4abd-9fa7-673592feab1c" providerId="ADAL" clId="{E1AA209E-8688-4170-986C-6310E0E7B77C}" dt="2025-02-19T13:49:28.439" v="18742" actId="20577"/>
          <ac:spMkLst>
            <pc:docMk/>
            <pc:sldMk cId="2624620152" sldId="266"/>
            <ac:spMk id="3" creationId="{72DFFA0E-DF80-825B-B942-33CD4E8E19E0}"/>
          </ac:spMkLst>
        </pc:spChg>
        <pc:spChg chg="add del">
          <ac:chgData name="Olle Törnquist" userId="df162418-997c-4abd-9fa7-673592feab1c" providerId="ADAL" clId="{E1AA209E-8688-4170-986C-6310E0E7B77C}" dt="2025-02-18T17:18:12.064" v="11552" actId="26606"/>
          <ac:spMkLst>
            <pc:docMk/>
            <pc:sldMk cId="2624620152" sldId="266"/>
            <ac:spMk id="10" creationId="{3ECBE1F1-D69B-4AFA-ABD5-8E41720EF6DE}"/>
          </ac:spMkLst>
        </pc:spChg>
        <pc:spChg chg="add del">
          <ac:chgData name="Olle Törnquist" userId="df162418-997c-4abd-9fa7-673592feab1c" providerId="ADAL" clId="{E1AA209E-8688-4170-986C-6310E0E7B77C}" dt="2025-02-18T17:18:12.064" v="11552" actId="26606"/>
          <ac:spMkLst>
            <pc:docMk/>
            <pc:sldMk cId="2624620152" sldId="266"/>
            <ac:spMk id="12" creationId="{603A6265-E10C-4B85-9C20-E75FCAF9CC63}"/>
          </ac:spMkLst>
        </pc:spChg>
        <pc:picChg chg="add del mod ord modCrop">
          <ac:chgData name="Olle Törnquist" userId="df162418-997c-4abd-9fa7-673592feab1c" providerId="ADAL" clId="{E1AA209E-8688-4170-986C-6310E0E7B77C}" dt="2025-02-18T21:32:06.210" v="12369" actId="478"/>
          <ac:picMkLst>
            <pc:docMk/>
            <pc:sldMk cId="2624620152" sldId="266"/>
            <ac:picMk id="5" creationId="{83FEADA8-FA42-9BDA-18E7-9288FCEBD52B}"/>
          </ac:picMkLst>
        </pc:picChg>
        <pc:picChg chg="add del mod">
          <ac:chgData name="Olle Törnquist" userId="df162418-997c-4abd-9fa7-673592feab1c" providerId="ADAL" clId="{E1AA209E-8688-4170-986C-6310E0E7B77C}" dt="2025-02-18T17:18:32.001" v="11554" actId="21"/>
          <ac:picMkLst>
            <pc:docMk/>
            <pc:sldMk cId="2624620152" sldId="266"/>
            <ac:picMk id="6" creationId="{5EA43908-E9F3-49F2-8C97-DD7B74A7487C}"/>
          </ac:picMkLst>
        </pc:picChg>
        <pc:picChg chg="add del mod modCrop">
          <ac:chgData name="Olle Törnquist" userId="df162418-997c-4abd-9fa7-673592feab1c" providerId="ADAL" clId="{E1AA209E-8688-4170-986C-6310E0E7B77C}" dt="2025-02-18T21:31:51.166" v="12368" actId="21"/>
          <ac:picMkLst>
            <pc:docMk/>
            <pc:sldMk cId="2624620152" sldId="266"/>
            <ac:picMk id="8" creationId="{4AC39CBE-9121-2B57-1BC2-3DBCDBA22AAC}"/>
          </ac:picMkLst>
        </pc:picChg>
        <pc:picChg chg="add mod">
          <ac:chgData name="Olle Törnquist" userId="df162418-997c-4abd-9fa7-673592feab1c" providerId="ADAL" clId="{E1AA209E-8688-4170-986C-6310E0E7B77C}" dt="2025-02-19T10:26:40.477" v="17796" actId="1076"/>
          <ac:picMkLst>
            <pc:docMk/>
            <pc:sldMk cId="2624620152" sldId="266"/>
            <ac:picMk id="11" creationId="{81D06DB9-6768-AB61-5821-938BB964B938}"/>
          </ac:picMkLst>
        </pc:picChg>
        <pc:picChg chg="add mod modCrop">
          <ac:chgData name="Olle Törnquist" userId="df162418-997c-4abd-9fa7-673592feab1c" providerId="ADAL" clId="{E1AA209E-8688-4170-986C-6310E0E7B77C}" dt="2025-02-19T10:26:37.552" v="17795" actId="1076"/>
          <ac:picMkLst>
            <pc:docMk/>
            <pc:sldMk cId="2624620152" sldId="266"/>
            <ac:picMk id="14" creationId="{B0C7DF99-BD1B-9D12-4472-136B2DE83E08}"/>
          </ac:picMkLst>
        </pc:picChg>
        <pc:picChg chg="add mod">
          <ac:chgData name="Olle Törnquist" userId="df162418-997c-4abd-9fa7-673592feab1c" providerId="ADAL" clId="{E1AA209E-8688-4170-986C-6310E0E7B77C}" dt="2025-02-19T13:50:03.206" v="18745" actId="1076"/>
          <ac:picMkLst>
            <pc:docMk/>
            <pc:sldMk cId="2624620152" sldId="266"/>
            <ac:picMk id="16" creationId="{6C6A6E5D-0EB8-2A5C-8075-6FD727B84798}"/>
          </ac:picMkLst>
        </pc:picChg>
      </pc:sldChg>
      <pc:sldChg chg="addSp delSp modSp new mod setBg">
        <pc:chgData name="Olle Törnquist" userId="df162418-997c-4abd-9fa7-673592feab1c" providerId="ADAL" clId="{E1AA209E-8688-4170-986C-6310E0E7B77C}" dt="2025-02-19T13:51:15.843" v="18760" actId="20577"/>
        <pc:sldMkLst>
          <pc:docMk/>
          <pc:sldMk cId="2512424963" sldId="267"/>
        </pc:sldMkLst>
        <pc:spChg chg="del">
          <ac:chgData name="Olle Törnquist" userId="df162418-997c-4abd-9fa7-673592feab1c" providerId="ADAL" clId="{E1AA209E-8688-4170-986C-6310E0E7B77C}" dt="2025-02-18T21:25:57.715" v="12118" actId="21"/>
          <ac:spMkLst>
            <pc:docMk/>
            <pc:sldMk cId="2512424963" sldId="267"/>
            <ac:spMk id="2" creationId="{5F39F95F-BD04-2C1C-A659-7D1B0F32CC79}"/>
          </ac:spMkLst>
        </pc:spChg>
        <pc:spChg chg="mod ord">
          <ac:chgData name="Olle Törnquist" userId="df162418-997c-4abd-9fa7-673592feab1c" providerId="ADAL" clId="{E1AA209E-8688-4170-986C-6310E0E7B77C}" dt="2025-02-19T13:51:15.843" v="18760" actId="20577"/>
          <ac:spMkLst>
            <pc:docMk/>
            <pc:sldMk cId="2512424963" sldId="267"/>
            <ac:spMk id="3" creationId="{63B3EF70-F009-D068-2189-87182C3BF6CA}"/>
          </ac:spMkLst>
        </pc:spChg>
        <pc:spChg chg="add del">
          <ac:chgData name="Olle Törnquist" userId="df162418-997c-4abd-9fa7-673592feab1c" providerId="ADAL" clId="{E1AA209E-8688-4170-986C-6310E0E7B77C}" dt="2025-02-18T22:16:01.953" v="13428" actId="26606"/>
          <ac:spMkLst>
            <pc:docMk/>
            <pc:sldMk cId="2512424963" sldId="267"/>
            <ac:spMk id="10" creationId="{7C432AFE-B3D2-4BFF-BF8F-96C27AFF1AC7}"/>
          </ac:spMkLst>
        </pc:spChg>
        <pc:spChg chg="add del">
          <ac:chgData name="Olle Törnquist" userId="df162418-997c-4abd-9fa7-673592feab1c" providerId="ADAL" clId="{E1AA209E-8688-4170-986C-6310E0E7B77C}" dt="2025-02-18T22:16:01.953" v="13428" actId="26606"/>
          <ac:spMkLst>
            <pc:docMk/>
            <pc:sldMk cId="2512424963" sldId="267"/>
            <ac:spMk id="12" creationId="{AF2F604E-43BE-4DC3-B983-E071523364F8}"/>
          </ac:spMkLst>
        </pc:spChg>
        <pc:spChg chg="add del">
          <ac:chgData name="Olle Törnquist" userId="df162418-997c-4abd-9fa7-673592feab1c" providerId="ADAL" clId="{E1AA209E-8688-4170-986C-6310E0E7B77C}" dt="2025-02-18T22:16:01.953" v="13428" actId="26606"/>
          <ac:spMkLst>
            <pc:docMk/>
            <pc:sldMk cId="2512424963" sldId="267"/>
            <ac:spMk id="14" creationId="{08C9B587-E65E-4B52-B37C-ABEBB6E87928}"/>
          </ac:spMkLst>
        </pc:spChg>
        <pc:spChg chg="add">
          <ac:chgData name="Olle Törnquist" userId="df162418-997c-4abd-9fa7-673592feab1c" providerId="ADAL" clId="{E1AA209E-8688-4170-986C-6310E0E7B77C}" dt="2025-02-18T22:16:01.953" v="13428" actId="26606"/>
          <ac:spMkLst>
            <pc:docMk/>
            <pc:sldMk cId="2512424963" sldId="267"/>
            <ac:spMk id="19" creationId="{560AFAAC-EA6C-45A9-9E03-C9C9F0193B4F}"/>
          </ac:spMkLst>
        </pc:spChg>
        <pc:spChg chg="add">
          <ac:chgData name="Olle Törnquist" userId="df162418-997c-4abd-9fa7-673592feab1c" providerId="ADAL" clId="{E1AA209E-8688-4170-986C-6310E0E7B77C}" dt="2025-02-18T22:16:01.953" v="13428" actId="26606"/>
          <ac:spMkLst>
            <pc:docMk/>
            <pc:sldMk cId="2512424963" sldId="267"/>
            <ac:spMk id="21" creationId="{83549E37-C86B-4401-90BD-D8BF83859F14}"/>
          </ac:spMkLst>
        </pc:spChg>
        <pc:spChg chg="add">
          <ac:chgData name="Olle Törnquist" userId="df162418-997c-4abd-9fa7-673592feab1c" providerId="ADAL" clId="{E1AA209E-8688-4170-986C-6310E0E7B77C}" dt="2025-02-18T22:16:01.953" v="13428" actId="26606"/>
          <ac:spMkLst>
            <pc:docMk/>
            <pc:sldMk cId="2512424963" sldId="267"/>
            <ac:spMk id="23" creationId="{8A17784E-76D8-4521-A77D-0D2EBB923004}"/>
          </ac:spMkLst>
        </pc:spChg>
        <pc:spChg chg="add">
          <ac:chgData name="Olle Törnquist" userId="df162418-997c-4abd-9fa7-673592feab1c" providerId="ADAL" clId="{E1AA209E-8688-4170-986C-6310E0E7B77C}" dt="2025-02-18T22:16:01.953" v="13428" actId="26606"/>
          <ac:spMkLst>
            <pc:docMk/>
            <pc:sldMk cId="2512424963" sldId="267"/>
            <ac:spMk id="25" creationId="{C0036C6B-F09C-4EAB-AE02-8D056EE74856}"/>
          </ac:spMkLst>
        </pc:spChg>
        <pc:spChg chg="add">
          <ac:chgData name="Olle Törnquist" userId="df162418-997c-4abd-9fa7-673592feab1c" providerId="ADAL" clId="{E1AA209E-8688-4170-986C-6310E0E7B77C}" dt="2025-02-18T22:16:01.953" v="13428" actId="26606"/>
          <ac:spMkLst>
            <pc:docMk/>
            <pc:sldMk cId="2512424963" sldId="267"/>
            <ac:spMk id="27" creationId="{FC8D5885-2804-4D3C-BE31-902E4D3279B0}"/>
          </ac:spMkLst>
        </pc:spChg>
        <pc:picChg chg="add mod modCrop">
          <ac:chgData name="Olle Törnquist" userId="df162418-997c-4abd-9fa7-673592feab1c" providerId="ADAL" clId="{E1AA209E-8688-4170-986C-6310E0E7B77C}" dt="2025-02-18T22:17:54.499" v="13441" actId="732"/>
          <ac:picMkLst>
            <pc:docMk/>
            <pc:sldMk cId="2512424963" sldId="267"/>
            <ac:picMk id="5" creationId="{990EC280-93C5-40E6-1AB0-90F1A61552A2}"/>
          </ac:picMkLst>
        </pc:picChg>
      </pc:sldChg>
      <pc:sldChg chg="addSp delSp modSp new add del mod setBg">
        <pc:chgData name="Olle Törnquist" userId="df162418-997c-4abd-9fa7-673592feab1c" providerId="ADAL" clId="{E1AA209E-8688-4170-986C-6310E0E7B77C}" dt="2025-02-18T22:42:44.772" v="13801" actId="2696"/>
        <pc:sldMkLst>
          <pc:docMk/>
          <pc:sldMk cId="2271248545" sldId="268"/>
        </pc:sldMkLst>
        <pc:spChg chg="mod">
          <ac:chgData name="Olle Törnquist" userId="df162418-997c-4abd-9fa7-673592feab1c" providerId="ADAL" clId="{E1AA209E-8688-4170-986C-6310E0E7B77C}" dt="2025-02-18T22:39:11.469" v="13777" actId="122"/>
          <ac:spMkLst>
            <pc:docMk/>
            <pc:sldMk cId="2271248545" sldId="268"/>
            <ac:spMk id="2" creationId="{AD789B69-0728-D757-1041-E8A541F4AAB3}"/>
          </ac:spMkLst>
        </pc:spChg>
        <pc:spChg chg="del mod">
          <ac:chgData name="Olle Törnquist" userId="df162418-997c-4abd-9fa7-673592feab1c" providerId="ADAL" clId="{E1AA209E-8688-4170-986C-6310E0E7B77C}" dt="2025-02-18T22:29:46.544" v="13712" actId="931"/>
          <ac:spMkLst>
            <pc:docMk/>
            <pc:sldMk cId="2271248545" sldId="268"/>
            <ac:spMk id="3" creationId="{D7DDE15F-5244-01DE-A71F-B2A1CC49A3F3}"/>
          </ac:spMkLst>
        </pc:spChg>
        <pc:spChg chg="add del">
          <ac:chgData name="Olle Törnquist" userId="df162418-997c-4abd-9fa7-673592feab1c" providerId="ADAL" clId="{E1AA209E-8688-4170-986C-6310E0E7B77C}" dt="2025-02-18T21:56:16.777" v="13167" actId="26606"/>
          <ac:spMkLst>
            <pc:docMk/>
            <pc:sldMk cId="2271248545" sldId="268"/>
            <ac:spMk id="10" creationId="{04812C46-200A-4DEB-A05E-3ED6C68C2387}"/>
          </ac:spMkLst>
        </pc:spChg>
        <pc:spChg chg="add del">
          <ac:chgData name="Olle Törnquist" userId="df162418-997c-4abd-9fa7-673592feab1c" providerId="ADAL" clId="{E1AA209E-8688-4170-986C-6310E0E7B77C}" dt="2025-02-18T21:56:16.777" v="13167" actId="26606"/>
          <ac:spMkLst>
            <pc:docMk/>
            <pc:sldMk cId="2271248545" sldId="268"/>
            <ac:spMk id="12" creationId="{D1EA859B-E555-4109-94F3-6700E046E008}"/>
          </ac:spMkLst>
        </pc:spChg>
        <pc:picChg chg="add del mod ord modCrop">
          <ac:chgData name="Olle Törnquist" userId="df162418-997c-4abd-9fa7-673592feab1c" providerId="ADAL" clId="{E1AA209E-8688-4170-986C-6310E0E7B77C}" dt="2025-02-18T22:26:40.786" v="13583" actId="21"/>
          <ac:picMkLst>
            <pc:docMk/>
            <pc:sldMk cId="2271248545" sldId="268"/>
            <ac:picMk id="5" creationId="{DC0C8DF4-67F2-E0EB-CADC-2AB732609ADD}"/>
          </ac:picMkLst>
        </pc:picChg>
        <pc:picChg chg="add mod">
          <ac:chgData name="Olle Törnquist" userId="df162418-997c-4abd-9fa7-673592feab1c" providerId="ADAL" clId="{E1AA209E-8688-4170-986C-6310E0E7B77C}" dt="2025-02-18T22:38:09.163" v="13771" actId="14100"/>
          <ac:picMkLst>
            <pc:docMk/>
            <pc:sldMk cId="2271248545" sldId="268"/>
            <ac:picMk id="7" creationId="{D1F49921-B421-5B21-438E-0C997B7836EE}"/>
          </ac:picMkLst>
        </pc:picChg>
        <pc:picChg chg="add mod">
          <ac:chgData name="Olle Törnquist" userId="df162418-997c-4abd-9fa7-673592feab1c" providerId="ADAL" clId="{E1AA209E-8688-4170-986C-6310E0E7B77C}" dt="2025-02-18T22:37:09.994" v="13768" actId="14100"/>
          <ac:picMkLst>
            <pc:docMk/>
            <pc:sldMk cId="2271248545" sldId="268"/>
            <ac:picMk id="9" creationId="{62ACD478-6295-ED67-80B9-F81BF4EDC9B5}"/>
          </ac:picMkLst>
        </pc:picChg>
        <pc:picChg chg="add mod">
          <ac:chgData name="Olle Törnquist" userId="df162418-997c-4abd-9fa7-673592feab1c" providerId="ADAL" clId="{E1AA209E-8688-4170-986C-6310E0E7B77C}" dt="2025-02-18T22:36:21.254" v="13762" actId="14100"/>
          <ac:picMkLst>
            <pc:docMk/>
            <pc:sldMk cId="2271248545" sldId="268"/>
            <ac:picMk id="13" creationId="{8F715BD8-EE4A-F417-C6F7-000DC21BB3E5}"/>
          </ac:picMkLst>
        </pc:picChg>
      </pc:sldChg>
      <pc:sldChg chg="addSp delSp modSp new mod setBg">
        <pc:chgData name="Olle Törnquist" userId="df162418-997c-4abd-9fa7-673592feab1c" providerId="ADAL" clId="{E1AA209E-8688-4170-986C-6310E0E7B77C}" dt="2025-02-19T10:54:10.640" v="18649" actId="20577"/>
        <pc:sldMkLst>
          <pc:docMk/>
          <pc:sldMk cId="1175415382" sldId="269"/>
        </pc:sldMkLst>
        <pc:spChg chg="mod">
          <ac:chgData name="Olle Törnquist" userId="df162418-997c-4abd-9fa7-673592feab1c" providerId="ADAL" clId="{E1AA209E-8688-4170-986C-6310E0E7B77C}" dt="2025-02-19T10:33:54.825" v="17997" actId="20577"/>
          <ac:spMkLst>
            <pc:docMk/>
            <pc:sldMk cId="1175415382" sldId="269"/>
            <ac:spMk id="2" creationId="{68BD7122-9B04-AE8A-E953-4D7AD3119270}"/>
          </ac:spMkLst>
        </pc:spChg>
        <pc:spChg chg="mod">
          <ac:chgData name="Olle Törnquist" userId="df162418-997c-4abd-9fa7-673592feab1c" providerId="ADAL" clId="{E1AA209E-8688-4170-986C-6310E0E7B77C}" dt="2025-02-19T10:54:10.640" v="18649" actId="20577"/>
          <ac:spMkLst>
            <pc:docMk/>
            <pc:sldMk cId="1175415382" sldId="269"/>
            <ac:spMk id="3" creationId="{27EBCD58-B860-A035-CD02-E3E4F567090A}"/>
          </ac:spMkLst>
        </pc:spChg>
        <pc:spChg chg="add del">
          <ac:chgData name="Olle Törnquist" userId="df162418-997c-4abd-9fa7-673592feab1c" providerId="ADAL" clId="{E1AA209E-8688-4170-986C-6310E0E7B77C}" dt="2025-02-18T23:17:42.334" v="14945" actId="26606"/>
          <ac:spMkLst>
            <pc:docMk/>
            <pc:sldMk cId="1175415382" sldId="269"/>
            <ac:spMk id="10" creationId="{8FC9BE17-9A7B-462D-AE50-3D8777387304}"/>
          </ac:spMkLst>
        </pc:spChg>
        <pc:spChg chg="add del">
          <ac:chgData name="Olle Törnquist" userId="df162418-997c-4abd-9fa7-673592feab1c" providerId="ADAL" clId="{E1AA209E-8688-4170-986C-6310E0E7B77C}" dt="2025-02-18T23:17:42.334" v="14945" actId="26606"/>
          <ac:spMkLst>
            <pc:docMk/>
            <pc:sldMk cId="1175415382" sldId="269"/>
            <ac:spMk id="12" creationId="{3EBE8569-6AEC-4B8C-8D53-2DE337CDBA65}"/>
          </ac:spMkLst>
        </pc:spChg>
        <pc:spChg chg="add del">
          <ac:chgData name="Olle Törnquist" userId="df162418-997c-4abd-9fa7-673592feab1c" providerId="ADAL" clId="{E1AA209E-8688-4170-986C-6310E0E7B77C}" dt="2025-02-18T23:17:42.334" v="14945" actId="26606"/>
          <ac:spMkLst>
            <pc:docMk/>
            <pc:sldMk cId="1175415382" sldId="269"/>
            <ac:spMk id="14" creationId="{55D4142C-5077-457F-A6AD-3FECFDB39685}"/>
          </ac:spMkLst>
        </pc:spChg>
        <pc:spChg chg="add del">
          <ac:chgData name="Olle Törnquist" userId="df162418-997c-4abd-9fa7-673592feab1c" providerId="ADAL" clId="{E1AA209E-8688-4170-986C-6310E0E7B77C}" dt="2025-02-18T23:17:42.334" v="14945" actId="26606"/>
          <ac:spMkLst>
            <pc:docMk/>
            <pc:sldMk cId="1175415382" sldId="269"/>
            <ac:spMk id="16" creationId="{7A5F0580-5EE9-419F-96EE-B6529EF6E7D0}"/>
          </ac:spMkLst>
        </pc:spChg>
        <pc:spChg chg="add">
          <ac:chgData name="Olle Törnquist" userId="df162418-997c-4abd-9fa7-673592feab1c" providerId="ADAL" clId="{E1AA209E-8688-4170-986C-6310E0E7B77C}" dt="2025-02-18T23:17:42.334" v="14945" actId="26606"/>
          <ac:spMkLst>
            <pc:docMk/>
            <pc:sldMk cId="1175415382" sldId="269"/>
            <ac:spMk id="21" creationId="{F13C74B1-5B17-4795-BED0-7140497B445A}"/>
          </ac:spMkLst>
        </pc:spChg>
        <pc:spChg chg="add">
          <ac:chgData name="Olle Törnquist" userId="df162418-997c-4abd-9fa7-673592feab1c" providerId="ADAL" clId="{E1AA209E-8688-4170-986C-6310E0E7B77C}" dt="2025-02-18T23:17:42.334" v="14945" actId="26606"/>
          <ac:spMkLst>
            <pc:docMk/>
            <pc:sldMk cId="1175415382" sldId="269"/>
            <ac:spMk id="23" creationId="{D4974D33-8DC5-464E-8C6D-BE58F0669C17}"/>
          </ac:spMkLst>
        </pc:spChg>
        <pc:picChg chg="add mod ord">
          <ac:chgData name="Olle Törnquist" userId="df162418-997c-4abd-9fa7-673592feab1c" providerId="ADAL" clId="{E1AA209E-8688-4170-986C-6310E0E7B77C}" dt="2025-02-18T23:26:07.975" v="15317" actId="14100"/>
          <ac:picMkLst>
            <pc:docMk/>
            <pc:sldMk cId="1175415382" sldId="269"/>
            <ac:picMk id="5" creationId="{CDE37C12-75CC-D483-E7AA-3662A7DF7C6F}"/>
          </ac:picMkLst>
        </pc:picChg>
      </pc:sldChg>
      <pc:sldChg chg="new del">
        <pc:chgData name="Olle Törnquist" userId="df162418-997c-4abd-9fa7-673592feab1c" providerId="ADAL" clId="{E1AA209E-8688-4170-986C-6310E0E7B77C}" dt="2025-02-18T22:02:46.408" v="13190" actId="2696"/>
        <pc:sldMkLst>
          <pc:docMk/>
          <pc:sldMk cId="2914363256" sldId="270"/>
        </pc:sldMkLst>
      </pc:sldChg>
      <pc:sldChg chg="addSp delSp modSp new mod setBg">
        <pc:chgData name="Olle Törnquist" userId="df162418-997c-4abd-9fa7-673592feab1c" providerId="ADAL" clId="{E1AA209E-8688-4170-986C-6310E0E7B77C}" dt="2025-02-19T13:54:12.046" v="18808" actId="20577"/>
        <pc:sldMkLst>
          <pc:docMk/>
          <pc:sldMk cId="3367802884" sldId="270"/>
        </pc:sldMkLst>
        <pc:spChg chg="mod">
          <ac:chgData name="Olle Törnquist" userId="df162418-997c-4abd-9fa7-673592feab1c" providerId="ADAL" clId="{E1AA209E-8688-4170-986C-6310E0E7B77C}" dt="2025-02-18T23:14:41.458" v="14874" actId="26606"/>
          <ac:spMkLst>
            <pc:docMk/>
            <pc:sldMk cId="3367802884" sldId="270"/>
            <ac:spMk id="2" creationId="{ED1B0538-EF6C-EDED-45F7-7DA429A4CE37}"/>
          </ac:spMkLst>
        </pc:spChg>
        <pc:spChg chg="mod ord">
          <ac:chgData name="Olle Törnquist" userId="df162418-997c-4abd-9fa7-673592feab1c" providerId="ADAL" clId="{E1AA209E-8688-4170-986C-6310E0E7B77C}" dt="2025-02-19T13:54:12.046" v="18808" actId="20577"/>
          <ac:spMkLst>
            <pc:docMk/>
            <pc:sldMk cId="3367802884" sldId="270"/>
            <ac:spMk id="3" creationId="{2E9C69DC-1669-9504-5D4E-8B098B9C8FB3}"/>
          </ac:spMkLst>
        </pc:spChg>
        <pc:spChg chg="add">
          <ac:chgData name="Olle Törnquist" userId="df162418-997c-4abd-9fa7-673592feab1c" providerId="ADAL" clId="{E1AA209E-8688-4170-986C-6310E0E7B77C}" dt="2025-02-18T23:14:41.458" v="14874" actId="26606"/>
          <ac:spMkLst>
            <pc:docMk/>
            <pc:sldMk cId="3367802884" sldId="270"/>
            <ac:spMk id="11" creationId="{2C61293E-6EBE-43EF-A52C-9BEBFD7679D4}"/>
          </ac:spMkLst>
        </pc:spChg>
        <pc:spChg chg="add">
          <ac:chgData name="Olle Törnquist" userId="df162418-997c-4abd-9fa7-673592feab1c" providerId="ADAL" clId="{E1AA209E-8688-4170-986C-6310E0E7B77C}" dt="2025-02-18T23:14:41.458" v="14874" actId="26606"/>
          <ac:spMkLst>
            <pc:docMk/>
            <pc:sldMk cId="3367802884" sldId="270"/>
            <ac:spMk id="13" creationId="{21540236-BFD5-4A9D-8840-4703E7F76825}"/>
          </ac:spMkLst>
        </pc:spChg>
        <pc:graphicFrameChg chg="add del modGraphic">
          <ac:chgData name="Olle Törnquist" userId="df162418-997c-4abd-9fa7-673592feab1c" providerId="ADAL" clId="{E1AA209E-8688-4170-986C-6310E0E7B77C}" dt="2025-02-18T22:25:34.899" v="13578" actId="21"/>
          <ac:graphicFrameMkLst>
            <pc:docMk/>
            <pc:sldMk cId="3367802884" sldId="270"/>
            <ac:graphicFrameMk id="5" creationId="{CCD6BB59-7F22-75F2-A678-91528670866B}"/>
          </ac:graphicFrameMkLst>
        </pc:graphicFrameChg>
        <pc:picChg chg="add mod">
          <ac:chgData name="Olle Törnquist" userId="df162418-997c-4abd-9fa7-673592feab1c" providerId="ADAL" clId="{E1AA209E-8688-4170-986C-6310E0E7B77C}" dt="2025-02-18T23:16:05.205" v="14932" actId="14100"/>
          <ac:picMkLst>
            <pc:docMk/>
            <pc:sldMk cId="3367802884" sldId="270"/>
            <ac:picMk id="6" creationId="{73A1BC56-6B18-46E9-E0D5-3902200F8F0C}"/>
          </ac:picMkLst>
        </pc:picChg>
      </pc:sldChg>
      <pc:sldChg chg="add del">
        <pc:chgData name="Olle Törnquist" userId="df162418-997c-4abd-9fa7-673592feab1c" providerId="ADAL" clId="{E1AA209E-8688-4170-986C-6310E0E7B77C}" dt="2025-02-18T22:26:02.381" v="13580"/>
        <pc:sldMkLst>
          <pc:docMk/>
          <pc:sldMk cId="1050741065" sldId="271"/>
        </pc:sldMkLst>
      </pc:sldChg>
      <pc:sldChg chg="addSp delSp modSp new mod">
        <pc:chgData name="Olle Törnquist" userId="df162418-997c-4abd-9fa7-673592feab1c" providerId="ADAL" clId="{E1AA209E-8688-4170-986C-6310E0E7B77C}" dt="2025-02-19T13:52:47.303" v="18788" actId="20577"/>
        <pc:sldMkLst>
          <pc:docMk/>
          <pc:sldMk cId="3424237891" sldId="271"/>
        </pc:sldMkLst>
        <pc:spChg chg="mod">
          <ac:chgData name="Olle Törnquist" userId="df162418-997c-4abd-9fa7-673592feab1c" providerId="ADAL" clId="{E1AA209E-8688-4170-986C-6310E0E7B77C}" dt="2025-02-18T22:53:40.570" v="13924" actId="255"/>
          <ac:spMkLst>
            <pc:docMk/>
            <pc:sldMk cId="3424237891" sldId="271"/>
            <ac:spMk id="2" creationId="{F286446A-F5D1-C07B-F738-41816D33B173}"/>
          </ac:spMkLst>
        </pc:spChg>
        <pc:spChg chg="mod">
          <ac:chgData name="Olle Törnquist" userId="df162418-997c-4abd-9fa7-673592feab1c" providerId="ADAL" clId="{E1AA209E-8688-4170-986C-6310E0E7B77C}" dt="2025-02-19T13:52:47.303" v="18788" actId="20577"/>
          <ac:spMkLst>
            <pc:docMk/>
            <pc:sldMk cId="3424237891" sldId="271"/>
            <ac:spMk id="3" creationId="{388641A0-7E9C-1DAE-A4CD-0E0226888313}"/>
          </ac:spMkLst>
        </pc:spChg>
        <pc:spChg chg="add del">
          <ac:chgData name="Olle Törnquist" userId="df162418-997c-4abd-9fa7-673592feab1c" providerId="ADAL" clId="{E1AA209E-8688-4170-986C-6310E0E7B77C}" dt="2025-02-18T22:41:46.396" v="13795" actId="22"/>
          <ac:spMkLst>
            <pc:docMk/>
            <pc:sldMk cId="3424237891" sldId="271"/>
            <ac:spMk id="6" creationId="{7A141113-B545-85C8-41D2-300BED7CBACE}"/>
          </ac:spMkLst>
        </pc:spChg>
        <pc:picChg chg="add mod">
          <ac:chgData name="Olle Törnquist" userId="df162418-997c-4abd-9fa7-673592feab1c" providerId="ADAL" clId="{E1AA209E-8688-4170-986C-6310E0E7B77C}" dt="2025-02-18T22:53:46.029" v="13925" actId="1076"/>
          <ac:picMkLst>
            <pc:docMk/>
            <pc:sldMk cId="3424237891" sldId="271"/>
            <ac:picMk id="4" creationId="{33977B1D-AB87-6635-BAB9-C547C6E149AC}"/>
          </ac:picMkLst>
        </pc:picChg>
        <pc:picChg chg="add mod">
          <ac:chgData name="Olle Törnquist" userId="df162418-997c-4abd-9fa7-673592feab1c" providerId="ADAL" clId="{E1AA209E-8688-4170-986C-6310E0E7B77C}" dt="2025-02-18T22:52:49.603" v="13919" actId="1076"/>
          <ac:picMkLst>
            <pc:docMk/>
            <pc:sldMk cId="3424237891" sldId="271"/>
            <ac:picMk id="7" creationId="{EFF2E375-7159-03B8-DCCB-C09D467119CC}"/>
          </ac:picMkLst>
        </pc:picChg>
        <pc:picChg chg="add mod">
          <ac:chgData name="Olle Törnquist" userId="df162418-997c-4abd-9fa7-673592feab1c" providerId="ADAL" clId="{E1AA209E-8688-4170-986C-6310E0E7B77C}" dt="2025-02-18T22:53:20.426" v="13922" actId="14100"/>
          <ac:picMkLst>
            <pc:docMk/>
            <pc:sldMk cId="3424237891" sldId="271"/>
            <ac:picMk id="8" creationId="{EE8E53B7-41E3-63ED-7141-E198C5527906}"/>
          </ac:picMkLst>
        </pc:picChg>
      </pc:sldChg>
      <pc:sldChg chg="addSp delSp modSp new mod ord setBg">
        <pc:chgData name="Olle Törnquist" userId="df162418-997c-4abd-9fa7-673592feab1c" providerId="ADAL" clId="{E1AA209E-8688-4170-986C-6310E0E7B77C}" dt="2025-02-19T13:54:50.126" v="18819" actId="20577"/>
        <pc:sldMkLst>
          <pc:docMk/>
          <pc:sldMk cId="2098972793" sldId="272"/>
        </pc:sldMkLst>
        <pc:spChg chg="mod">
          <ac:chgData name="Olle Törnquist" userId="df162418-997c-4abd-9fa7-673592feab1c" providerId="ADAL" clId="{E1AA209E-8688-4170-986C-6310E0E7B77C}" dt="2025-02-19T10:49:29.662" v="18536" actId="26606"/>
          <ac:spMkLst>
            <pc:docMk/>
            <pc:sldMk cId="2098972793" sldId="272"/>
            <ac:spMk id="2" creationId="{9A7B7CE7-2270-71F4-E767-8B48CE53D5D6}"/>
          </ac:spMkLst>
        </pc:spChg>
        <pc:spChg chg="mod">
          <ac:chgData name="Olle Törnquist" userId="df162418-997c-4abd-9fa7-673592feab1c" providerId="ADAL" clId="{E1AA209E-8688-4170-986C-6310E0E7B77C}" dt="2025-02-19T13:54:50.126" v="18819" actId="20577"/>
          <ac:spMkLst>
            <pc:docMk/>
            <pc:sldMk cId="2098972793" sldId="272"/>
            <ac:spMk id="3" creationId="{1B890F65-21BF-4BA2-6ECF-4F257AFF27E7}"/>
          </ac:spMkLst>
        </pc:spChg>
        <pc:spChg chg="add del">
          <ac:chgData name="Olle Törnquist" userId="df162418-997c-4abd-9fa7-673592feab1c" providerId="ADAL" clId="{E1AA209E-8688-4170-986C-6310E0E7B77C}" dt="2025-02-19T10:41:04.613" v="18251" actId="26606"/>
          <ac:spMkLst>
            <pc:docMk/>
            <pc:sldMk cId="2098972793" sldId="272"/>
            <ac:spMk id="10" creationId="{79477870-C64A-4E35-8F2F-05B7114F3C74}"/>
          </ac:spMkLst>
        </pc:spChg>
        <pc:spChg chg="add del">
          <ac:chgData name="Olle Törnquist" userId="df162418-997c-4abd-9fa7-673592feab1c" providerId="ADAL" clId="{E1AA209E-8688-4170-986C-6310E0E7B77C}" dt="2025-02-19T10:41:04.613" v="18251" actId="26606"/>
          <ac:spMkLst>
            <pc:docMk/>
            <pc:sldMk cId="2098972793" sldId="272"/>
            <ac:spMk id="12" creationId="{8AEA628B-C8FF-4D0B-B111-F101F580B15D}"/>
          </ac:spMkLst>
        </pc:spChg>
        <pc:spChg chg="add del">
          <ac:chgData name="Olle Törnquist" userId="df162418-997c-4abd-9fa7-673592feab1c" providerId="ADAL" clId="{E1AA209E-8688-4170-986C-6310E0E7B77C}" dt="2025-02-19T10:41:04.613" v="18251" actId="26606"/>
          <ac:spMkLst>
            <pc:docMk/>
            <pc:sldMk cId="2098972793" sldId="272"/>
            <ac:spMk id="14" creationId="{42663BD0-064C-40FC-A331-F49FCA9536AA}"/>
          </ac:spMkLst>
        </pc:spChg>
        <pc:spChg chg="add del">
          <ac:chgData name="Olle Törnquist" userId="df162418-997c-4abd-9fa7-673592feab1c" providerId="ADAL" clId="{E1AA209E-8688-4170-986C-6310E0E7B77C}" dt="2025-02-19T10:46:55.654" v="18395" actId="26606"/>
          <ac:spMkLst>
            <pc:docMk/>
            <pc:sldMk cId="2098972793" sldId="272"/>
            <ac:spMk id="17" creationId="{DF8BC164-E230-753F-2C7E-B4EE7BA77CF1}"/>
          </ac:spMkLst>
        </pc:spChg>
        <pc:spChg chg="add del">
          <ac:chgData name="Olle Törnquist" userId="df162418-997c-4abd-9fa7-673592feab1c" providerId="ADAL" clId="{E1AA209E-8688-4170-986C-6310E0E7B77C}" dt="2025-02-19T10:46:55.639" v="18394" actId="26606"/>
          <ac:spMkLst>
            <pc:docMk/>
            <pc:sldMk cId="2098972793" sldId="272"/>
            <ac:spMk id="22" creationId="{C5278130-DFE0-457B-8698-88DF69019DDE}"/>
          </ac:spMkLst>
        </pc:spChg>
        <pc:spChg chg="add del">
          <ac:chgData name="Olle Törnquist" userId="df162418-997c-4abd-9fa7-673592feab1c" providerId="ADAL" clId="{E1AA209E-8688-4170-986C-6310E0E7B77C}" dt="2025-02-19T10:46:55.639" v="18394" actId="26606"/>
          <ac:spMkLst>
            <pc:docMk/>
            <pc:sldMk cId="2098972793" sldId="272"/>
            <ac:spMk id="24" creationId="{2F99531B-1681-4D6E-BECB-18325B33A618}"/>
          </ac:spMkLst>
        </pc:spChg>
        <pc:spChg chg="add del">
          <ac:chgData name="Olle Törnquist" userId="df162418-997c-4abd-9fa7-673592feab1c" providerId="ADAL" clId="{E1AA209E-8688-4170-986C-6310E0E7B77C}" dt="2025-02-19T10:46:55.639" v="18394" actId="26606"/>
          <ac:spMkLst>
            <pc:docMk/>
            <pc:sldMk cId="2098972793" sldId="272"/>
            <ac:spMk id="26" creationId="{B908E8DC-1025-4FCC-873D-DC5C2ADEF3B2}"/>
          </ac:spMkLst>
        </pc:spChg>
        <pc:spChg chg="add del">
          <ac:chgData name="Olle Törnquist" userId="df162418-997c-4abd-9fa7-673592feab1c" providerId="ADAL" clId="{E1AA209E-8688-4170-986C-6310E0E7B77C}" dt="2025-02-19T10:46:55.639" v="18394" actId="26606"/>
          <ac:spMkLst>
            <pc:docMk/>
            <pc:sldMk cId="2098972793" sldId="272"/>
            <ac:spMk id="30" creationId="{9B57D9A5-B0E6-43E8-854F-D4931B715AD7}"/>
          </ac:spMkLst>
        </pc:spChg>
        <pc:spChg chg="add del">
          <ac:chgData name="Olle Törnquist" userId="df162418-997c-4abd-9fa7-673592feab1c" providerId="ADAL" clId="{E1AA209E-8688-4170-986C-6310E0E7B77C}" dt="2025-02-19T10:49:29.662" v="18536" actId="26606"/>
          <ac:spMkLst>
            <pc:docMk/>
            <pc:sldMk cId="2098972793" sldId="272"/>
            <ac:spMk id="34" creationId="{20366137-3DBB-4912-98D5-6727020207DE}"/>
          </ac:spMkLst>
        </pc:spChg>
        <pc:spChg chg="add del">
          <ac:chgData name="Olle Törnquist" userId="df162418-997c-4abd-9fa7-673592feab1c" providerId="ADAL" clId="{E1AA209E-8688-4170-986C-6310E0E7B77C}" dt="2025-02-19T10:49:29.662" v="18536" actId="26606"/>
          <ac:spMkLst>
            <pc:docMk/>
            <pc:sldMk cId="2098972793" sldId="272"/>
            <ac:spMk id="35" creationId="{5D28D1CE-5BF4-45B7-8D6D-B31A3198079C}"/>
          </ac:spMkLst>
        </pc:spChg>
        <pc:spChg chg="add">
          <ac:chgData name="Olle Törnquist" userId="df162418-997c-4abd-9fa7-673592feab1c" providerId="ADAL" clId="{E1AA209E-8688-4170-986C-6310E0E7B77C}" dt="2025-02-19T10:49:29.662" v="18536" actId="26606"/>
          <ac:spMkLst>
            <pc:docMk/>
            <pc:sldMk cId="2098972793" sldId="272"/>
            <ac:spMk id="40" creationId="{A7AE9375-4664-4DB2-922D-2782A6E439AC}"/>
          </ac:spMkLst>
        </pc:spChg>
        <pc:spChg chg="add">
          <ac:chgData name="Olle Törnquist" userId="df162418-997c-4abd-9fa7-673592feab1c" providerId="ADAL" clId="{E1AA209E-8688-4170-986C-6310E0E7B77C}" dt="2025-02-19T10:49:29.662" v="18536" actId="26606"/>
          <ac:spMkLst>
            <pc:docMk/>
            <pc:sldMk cId="2098972793" sldId="272"/>
            <ac:spMk id="44" creationId="{C87417AF-190E-4D6E-AFA6-7D3E84B0B430}"/>
          </ac:spMkLst>
        </pc:spChg>
        <pc:spChg chg="add">
          <ac:chgData name="Olle Törnquist" userId="df162418-997c-4abd-9fa7-673592feab1c" providerId="ADAL" clId="{E1AA209E-8688-4170-986C-6310E0E7B77C}" dt="2025-02-19T10:49:29.662" v="18536" actId="26606"/>
          <ac:spMkLst>
            <pc:docMk/>
            <pc:sldMk cId="2098972793" sldId="272"/>
            <ac:spMk id="46" creationId="{80B30ED8-273E-4C07-8568-2FE5CC5C483D}"/>
          </ac:spMkLst>
        </pc:spChg>
        <pc:picChg chg="add mod ord">
          <ac:chgData name="Olle Törnquist" userId="df162418-997c-4abd-9fa7-673592feab1c" providerId="ADAL" clId="{E1AA209E-8688-4170-986C-6310E0E7B77C}" dt="2025-02-19T10:49:42.844" v="18539" actId="1076"/>
          <ac:picMkLst>
            <pc:docMk/>
            <pc:sldMk cId="2098972793" sldId="272"/>
            <ac:picMk id="5" creationId="{B1DF9FAB-5070-5061-E674-D30D7DBC2CA4}"/>
          </ac:picMkLst>
        </pc:picChg>
        <pc:picChg chg="add mod">
          <ac:chgData name="Olle Törnquist" userId="df162418-997c-4abd-9fa7-673592feab1c" providerId="ADAL" clId="{E1AA209E-8688-4170-986C-6310E0E7B77C}" dt="2025-02-19T10:49:41.251" v="18538" actId="1076"/>
          <ac:picMkLst>
            <pc:docMk/>
            <pc:sldMk cId="2098972793" sldId="272"/>
            <ac:picMk id="7" creationId="{D210ECC4-B0D2-FC16-05BE-57505898134A}"/>
          </ac:picMkLst>
        </pc:picChg>
        <pc:cxnChg chg="add del">
          <ac:chgData name="Olle Törnquist" userId="df162418-997c-4abd-9fa7-673592feab1c" providerId="ADAL" clId="{E1AA209E-8688-4170-986C-6310E0E7B77C}" dt="2025-02-19T10:46:55.654" v="18395" actId="26606"/>
          <ac:cxnSpMkLst>
            <pc:docMk/>
            <pc:sldMk cId="2098972793" sldId="272"/>
            <ac:cxnSpMk id="16" creationId="{FC23E3B9-5ABF-58B3-E2B0-E9A5DAA90037}"/>
          </ac:cxnSpMkLst>
        </pc:cxnChg>
        <pc:cxnChg chg="add del">
          <ac:chgData name="Olle Törnquist" userId="df162418-997c-4abd-9fa7-673592feab1c" providerId="ADAL" clId="{E1AA209E-8688-4170-986C-6310E0E7B77C}" dt="2025-02-19T10:46:55.639" v="18394" actId="26606"/>
          <ac:cxnSpMkLst>
            <pc:docMk/>
            <pc:sldMk cId="2098972793" sldId="272"/>
            <ac:cxnSpMk id="28" creationId="{F085D7B9-E066-4923-8CB7-294BF306296A}"/>
          </ac:cxnSpMkLst>
        </pc:cxnChg>
        <pc:cxnChg chg="add">
          <ac:chgData name="Olle Törnquist" userId="df162418-997c-4abd-9fa7-673592feab1c" providerId="ADAL" clId="{E1AA209E-8688-4170-986C-6310E0E7B77C}" dt="2025-02-19T10:49:29.662" v="18536" actId="26606"/>
          <ac:cxnSpMkLst>
            <pc:docMk/>
            <pc:sldMk cId="2098972793" sldId="272"/>
            <ac:cxnSpMk id="42" creationId="{EE504C98-6397-41C1-A8D8-2D9C4ED307E0}"/>
          </ac:cxnSpMkLst>
        </pc:cxnChg>
      </pc:sldChg>
    </pc:docChg>
  </pc:docChgLst>
  <pc:docChgLst>
    <pc:chgData name="Olle Törnquist" userId="df162418-997c-4abd-9fa7-673592feab1c" providerId="ADAL" clId="{4B879353-4998-4C5F-A9D2-44286B0EA62B}"/>
    <pc:docChg chg="modSld">
      <pc:chgData name="Olle Törnquist" userId="df162418-997c-4abd-9fa7-673592feab1c" providerId="ADAL" clId="{4B879353-4998-4C5F-A9D2-44286B0EA62B}" dt="2025-03-12T17:00:21.952" v="0" actId="1076"/>
      <pc:docMkLst>
        <pc:docMk/>
      </pc:docMkLst>
      <pc:sldChg chg="modSp mod">
        <pc:chgData name="Olle Törnquist" userId="df162418-997c-4abd-9fa7-673592feab1c" providerId="ADAL" clId="{4B879353-4998-4C5F-A9D2-44286B0EA62B}" dt="2025-03-12T17:00:21.952" v="0" actId="1076"/>
        <pc:sldMkLst>
          <pc:docMk/>
          <pc:sldMk cId="2077274121" sldId="256"/>
        </pc:sldMkLst>
        <pc:picChg chg="mod">
          <ac:chgData name="Olle Törnquist" userId="df162418-997c-4abd-9fa7-673592feab1c" providerId="ADAL" clId="{4B879353-4998-4C5F-A9D2-44286B0EA62B}" dt="2025-03-12T17:00:21.952" v="0" actId="1076"/>
          <ac:picMkLst>
            <pc:docMk/>
            <pc:sldMk cId="2077274121" sldId="256"/>
            <ac:picMk id="5" creationId="{F461A5B7-0801-2884-BC4E-656840BA2948}"/>
          </ac:picMkLst>
        </pc:picChg>
      </pc:sldChg>
    </pc:docChg>
  </pc:docChgLst>
  <pc:docChgLst>
    <pc:chgData name="Olle Törnquist" userId="df162418-997c-4abd-9fa7-673592feab1c" providerId="ADAL" clId="{DEA0AC21-8145-4927-AF28-1CA03E261C07}"/>
    <pc:docChg chg="undo custSel modSld">
      <pc:chgData name="Olle Törnquist" userId="df162418-997c-4abd-9fa7-673592feab1c" providerId="ADAL" clId="{DEA0AC21-8145-4927-AF28-1CA03E261C07}" dt="2025-02-19T22:29:49.009" v="2928" actId="255"/>
      <pc:docMkLst>
        <pc:docMk/>
      </pc:docMkLst>
      <pc:sldChg chg="modSp mod">
        <pc:chgData name="Olle Törnquist" userId="df162418-997c-4abd-9fa7-673592feab1c" providerId="ADAL" clId="{DEA0AC21-8145-4927-AF28-1CA03E261C07}" dt="2025-02-19T22:06:14.480" v="2593" actId="20577"/>
        <pc:sldMkLst>
          <pc:docMk/>
          <pc:sldMk cId="3577910772" sldId="257"/>
        </pc:sldMkLst>
        <pc:spChg chg="mod">
          <ac:chgData name="Olle Törnquist" userId="df162418-997c-4abd-9fa7-673592feab1c" providerId="ADAL" clId="{DEA0AC21-8145-4927-AF28-1CA03E261C07}" dt="2025-02-19T21:13:42.960" v="1161" actId="5793"/>
          <ac:spMkLst>
            <pc:docMk/>
            <pc:sldMk cId="3577910772" sldId="257"/>
            <ac:spMk id="2" creationId="{FC27CC61-7BDE-97E1-C93A-6ED89046C066}"/>
          </ac:spMkLst>
        </pc:spChg>
        <pc:spChg chg="mod">
          <ac:chgData name="Olle Törnquist" userId="df162418-997c-4abd-9fa7-673592feab1c" providerId="ADAL" clId="{DEA0AC21-8145-4927-AF28-1CA03E261C07}" dt="2025-02-19T22:06:14.480" v="2593" actId="20577"/>
          <ac:spMkLst>
            <pc:docMk/>
            <pc:sldMk cId="3577910772" sldId="257"/>
            <ac:spMk id="3" creationId="{EA8623B8-94DC-62F4-68CE-D431A7B400E5}"/>
          </ac:spMkLst>
        </pc:spChg>
      </pc:sldChg>
      <pc:sldChg chg="modSp mod">
        <pc:chgData name="Olle Törnquist" userId="df162418-997c-4abd-9fa7-673592feab1c" providerId="ADAL" clId="{DEA0AC21-8145-4927-AF28-1CA03E261C07}" dt="2025-02-19T22:23:01.068" v="2820" actId="20577"/>
        <pc:sldMkLst>
          <pc:docMk/>
          <pc:sldMk cId="4183283800" sldId="258"/>
        </pc:sldMkLst>
        <pc:spChg chg="mod">
          <ac:chgData name="Olle Törnquist" userId="df162418-997c-4abd-9fa7-673592feab1c" providerId="ADAL" clId="{DEA0AC21-8145-4927-AF28-1CA03E261C07}" dt="2025-02-19T22:23:01.068" v="2820" actId="20577"/>
          <ac:spMkLst>
            <pc:docMk/>
            <pc:sldMk cId="4183283800" sldId="258"/>
            <ac:spMk id="2" creationId="{BE73C7D1-D76E-5C29-37F6-6C7CD6AAF25E}"/>
          </ac:spMkLst>
        </pc:spChg>
        <pc:spChg chg="mod">
          <ac:chgData name="Olle Törnquist" userId="df162418-997c-4abd-9fa7-673592feab1c" providerId="ADAL" clId="{DEA0AC21-8145-4927-AF28-1CA03E261C07}" dt="2025-02-19T22:20:31.619" v="2799" actId="5793"/>
          <ac:spMkLst>
            <pc:docMk/>
            <pc:sldMk cId="4183283800" sldId="258"/>
            <ac:spMk id="3" creationId="{D148350F-B918-B45D-078F-7D8C234085BF}"/>
          </ac:spMkLst>
        </pc:spChg>
      </pc:sldChg>
      <pc:sldChg chg="modSp mod">
        <pc:chgData name="Olle Törnquist" userId="df162418-997c-4abd-9fa7-673592feab1c" providerId="ADAL" clId="{DEA0AC21-8145-4927-AF28-1CA03E261C07}" dt="2025-02-19T20:57:57.910" v="700" actId="14100"/>
        <pc:sldMkLst>
          <pc:docMk/>
          <pc:sldMk cId="1017160117" sldId="259"/>
        </pc:sldMkLst>
        <pc:spChg chg="mod">
          <ac:chgData name="Olle Törnquist" userId="df162418-997c-4abd-9fa7-673592feab1c" providerId="ADAL" clId="{DEA0AC21-8145-4927-AF28-1CA03E261C07}" dt="2025-02-19T20:55:04.160" v="618" actId="14100"/>
          <ac:spMkLst>
            <pc:docMk/>
            <pc:sldMk cId="1017160117" sldId="259"/>
            <ac:spMk id="2" creationId="{3B96948E-2E4E-AA4B-94B9-498493487E78}"/>
          </ac:spMkLst>
        </pc:spChg>
        <pc:spChg chg="mod">
          <ac:chgData name="Olle Törnquist" userId="df162418-997c-4abd-9fa7-673592feab1c" providerId="ADAL" clId="{DEA0AC21-8145-4927-AF28-1CA03E261C07}" dt="2025-02-19T20:57:57.910" v="700" actId="14100"/>
          <ac:spMkLst>
            <pc:docMk/>
            <pc:sldMk cId="1017160117" sldId="259"/>
            <ac:spMk id="3" creationId="{F7BCF898-B8DA-0AE5-D525-A94ADB458540}"/>
          </ac:spMkLst>
        </pc:spChg>
      </pc:sldChg>
      <pc:sldChg chg="modSp mod">
        <pc:chgData name="Olle Törnquist" userId="df162418-997c-4abd-9fa7-673592feab1c" providerId="ADAL" clId="{DEA0AC21-8145-4927-AF28-1CA03E261C07}" dt="2025-02-19T22:10:39.995" v="2678" actId="20577"/>
        <pc:sldMkLst>
          <pc:docMk/>
          <pc:sldMk cId="2514321883" sldId="260"/>
        </pc:sldMkLst>
        <pc:spChg chg="mod">
          <ac:chgData name="Olle Törnquist" userId="df162418-997c-4abd-9fa7-673592feab1c" providerId="ADAL" clId="{DEA0AC21-8145-4927-AF28-1CA03E261C07}" dt="2025-02-19T22:10:08.979" v="2663" actId="20577"/>
          <ac:spMkLst>
            <pc:docMk/>
            <pc:sldMk cId="2514321883" sldId="260"/>
            <ac:spMk id="2" creationId="{8DD5EDFD-CB70-80A2-93A1-F79539620995}"/>
          </ac:spMkLst>
        </pc:spChg>
        <pc:spChg chg="mod">
          <ac:chgData name="Olle Törnquist" userId="df162418-997c-4abd-9fa7-673592feab1c" providerId="ADAL" clId="{DEA0AC21-8145-4927-AF28-1CA03E261C07}" dt="2025-02-19T22:10:39.995" v="2678" actId="20577"/>
          <ac:spMkLst>
            <pc:docMk/>
            <pc:sldMk cId="2514321883" sldId="260"/>
            <ac:spMk id="3" creationId="{3FA3BF2D-B775-9FCC-2711-E73FD6E9C862}"/>
          </ac:spMkLst>
        </pc:spChg>
      </pc:sldChg>
      <pc:sldChg chg="modSp mod">
        <pc:chgData name="Olle Törnquist" userId="df162418-997c-4abd-9fa7-673592feab1c" providerId="ADAL" clId="{DEA0AC21-8145-4927-AF28-1CA03E261C07}" dt="2025-02-19T22:29:49.009" v="2928" actId="255"/>
        <pc:sldMkLst>
          <pc:docMk/>
          <pc:sldMk cId="386920140" sldId="261"/>
        </pc:sldMkLst>
        <pc:spChg chg="mod">
          <ac:chgData name="Olle Törnquist" userId="df162418-997c-4abd-9fa7-673592feab1c" providerId="ADAL" clId="{DEA0AC21-8145-4927-AF28-1CA03E261C07}" dt="2025-02-19T22:29:49.009" v="2928" actId="255"/>
          <ac:spMkLst>
            <pc:docMk/>
            <pc:sldMk cId="386920140" sldId="261"/>
            <ac:spMk id="2" creationId="{1826AAF5-7D07-7B46-43A2-2D7A230BA385}"/>
          </ac:spMkLst>
        </pc:spChg>
        <pc:picChg chg="mod modCrop">
          <ac:chgData name="Olle Törnquist" userId="df162418-997c-4abd-9fa7-673592feab1c" providerId="ADAL" clId="{DEA0AC21-8145-4927-AF28-1CA03E261C07}" dt="2025-02-19T21:09:30.588" v="1128" actId="1076"/>
          <ac:picMkLst>
            <pc:docMk/>
            <pc:sldMk cId="386920140" sldId="261"/>
            <ac:picMk id="7" creationId="{7F465A1A-CF3E-9BB5-4F45-6F2842EAE21F}"/>
          </ac:picMkLst>
        </pc:picChg>
      </pc:sldChg>
      <pc:sldChg chg="modSp mod">
        <pc:chgData name="Olle Törnquist" userId="df162418-997c-4abd-9fa7-673592feab1c" providerId="ADAL" clId="{DEA0AC21-8145-4927-AF28-1CA03E261C07}" dt="2025-02-19T22:14:22.735" v="2736" actId="20577"/>
        <pc:sldMkLst>
          <pc:docMk/>
          <pc:sldMk cId="2841272413" sldId="262"/>
        </pc:sldMkLst>
        <pc:spChg chg="mod">
          <ac:chgData name="Olle Törnquist" userId="df162418-997c-4abd-9fa7-673592feab1c" providerId="ADAL" clId="{DEA0AC21-8145-4927-AF28-1CA03E261C07}" dt="2025-02-19T21:21:32.913" v="1391" actId="5793"/>
          <ac:spMkLst>
            <pc:docMk/>
            <pc:sldMk cId="2841272413" sldId="262"/>
            <ac:spMk id="2" creationId="{B23A77A5-BFE2-CFE5-30BD-773CF1C775ED}"/>
          </ac:spMkLst>
        </pc:spChg>
        <pc:spChg chg="mod">
          <ac:chgData name="Olle Törnquist" userId="df162418-997c-4abd-9fa7-673592feab1c" providerId="ADAL" clId="{DEA0AC21-8145-4927-AF28-1CA03E261C07}" dt="2025-02-19T22:14:22.735" v="2736" actId="20577"/>
          <ac:spMkLst>
            <pc:docMk/>
            <pc:sldMk cId="2841272413" sldId="262"/>
            <ac:spMk id="3" creationId="{B771CD2A-4E78-66BD-08FC-0103A0FBAA9F}"/>
          </ac:spMkLst>
        </pc:spChg>
      </pc:sldChg>
      <pc:sldChg chg="modSp mod">
        <pc:chgData name="Olle Törnquist" userId="df162418-997c-4abd-9fa7-673592feab1c" providerId="ADAL" clId="{DEA0AC21-8145-4927-AF28-1CA03E261C07}" dt="2025-02-19T22:16:12.929" v="2761" actId="20577"/>
        <pc:sldMkLst>
          <pc:docMk/>
          <pc:sldMk cId="1691069568" sldId="263"/>
        </pc:sldMkLst>
        <pc:spChg chg="mod">
          <ac:chgData name="Olle Törnquist" userId="df162418-997c-4abd-9fa7-673592feab1c" providerId="ADAL" clId="{DEA0AC21-8145-4927-AF28-1CA03E261C07}" dt="2025-02-19T22:16:12.929" v="2761" actId="20577"/>
          <ac:spMkLst>
            <pc:docMk/>
            <pc:sldMk cId="1691069568" sldId="263"/>
            <ac:spMk id="2" creationId="{5217CC21-CF18-6018-8418-12A65B418FAC}"/>
          </ac:spMkLst>
        </pc:spChg>
        <pc:picChg chg="mod">
          <ac:chgData name="Olle Törnquist" userId="df162418-997c-4abd-9fa7-673592feab1c" providerId="ADAL" clId="{DEA0AC21-8145-4927-AF28-1CA03E261C07}" dt="2025-02-19T22:15:48.206" v="2759" actId="14100"/>
          <ac:picMkLst>
            <pc:docMk/>
            <pc:sldMk cId="1691069568" sldId="263"/>
            <ac:picMk id="5" creationId="{4371E5B7-1BB2-CEE9-53E7-7118174CAF89}"/>
          </ac:picMkLst>
        </pc:picChg>
      </pc:sldChg>
      <pc:sldChg chg="modSp mod">
        <pc:chgData name="Olle Törnquist" userId="df162418-997c-4abd-9fa7-673592feab1c" providerId="ADAL" clId="{DEA0AC21-8145-4927-AF28-1CA03E261C07}" dt="2025-02-19T21:38:59.587" v="1871" actId="20577"/>
        <pc:sldMkLst>
          <pc:docMk/>
          <pc:sldMk cId="452398743" sldId="264"/>
        </pc:sldMkLst>
        <pc:spChg chg="mod">
          <ac:chgData name="Olle Törnquist" userId="df162418-997c-4abd-9fa7-673592feab1c" providerId="ADAL" clId="{DEA0AC21-8145-4927-AF28-1CA03E261C07}" dt="2025-02-19T21:38:59.587" v="1871" actId="20577"/>
          <ac:spMkLst>
            <pc:docMk/>
            <pc:sldMk cId="452398743" sldId="264"/>
            <ac:spMk id="2" creationId="{F5BDD1BB-ABF1-2CAA-F072-3E547342BC99}"/>
          </ac:spMkLst>
        </pc:spChg>
        <pc:spChg chg="mod">
          <ac:chgData name="Olle Törnquist" userId="df162418-997c-4abd-9fa7-673592feab1c" providerId="ADAL" clId="{DEA0AC21-8145-4927-AF28-1CA03E261C07}" dt="2025-02-19T21:37:02.203" v="1836" actId="14100"/>
          <ac:spMkLst>
            <pc:docMk/>
            <pc:sldMk cId="452398743" sldId="264"/>
            <ac:spMk id="3" creationId="{197DFA84-48FE-8481-991F-A421651817C4}"/>
          </ac:spMkLst>
        </pc:spChg>
      </pc:sldChg>
      <pc:sldChg chg="modSp mod">
        <pc:chgData name="Olle Törnquist" userId="df162418-997c-4abd-9fa7-673592feab1c" providerId="ADAL" clId="{DEA0AC21-8145-4927-AF28-1CA03E261C07}" dt="2025-02-19T22:27:56.781" v="2908" actId="20577"/>
        <pc:sldMkLst>
          <pc:docMk/>
          <pc:sldMk cId="2624620152" sldId="266"/>
        </pc:sldMkLst>
        <pc:spChg chg="mod">
          <ac:chgData name="Olle Törnquist" userId="df162418-997c-4abd-9fa7-673592feab1c" providerId="ADAL" clId="{DEA0AC21-8145-4927-AF28-1CA03E261C07}" dt="2025-02-19T22:25:59.180" v="2843" actId="20577"/>
          <ac:spMkLst>
            <pc:docMk/>
            <pc:sldMk cId="2624620152" sldId="266"/>
            <ac:spMk id="2" creationId="{32C97CAD-6376-F404-9A06-EB615F3E0562}"/>
          </ac:spMkLst>
        </pc:spChg>
        <pc:spChg chg="mod">
          <ac:chgData name="Olle Törnquist" userId="df162418-997c-4abd-9fa7-673592feab1c" providerId="ADAL" clId="{DEA0AC21-8145-4927-AF28-1CA03E261C07}" dt="2025-02-19T22:27:56.781" v="2908" actId="20577"/>
          <ac:spMkLst>
            <pc:docMk/>
            <pc:sldMk cId="2624620152" sldId="266"/>
            <ac:spMk id="3" creationId="{72DFFA0E-DF80-825B-B942-33CD4E8E19E0}"/>
          </ac:spMkLst>
        </pc:spChg>
        <pc:picChg chg="mod">
          <ac:chgData name="Olle Törnquist" userId="df162418-997c-4abd-9fa7-673592feab1c" providerId="ADAL" clId="{DEA0AC21-8145-4927-AF28-1CA03E261C07}" dt="2025-02-19T21:44:34.727" v="2049" actId="14100"/>
          <ac:picMkLst>
            <pc:docMk/>
            <pc:sldMk cId="2624620152" sldId="266"/>
            <ac:picMk id="11" creationId="{81D06DB9-6768-AB61-5821-938BB964B938}"/>
          </ac:picMkLst>
        </pc:picChg>
        <pc:picChg chg="mod">
          <ac:chgData name="Olle Törnquist" userId="df162418-997c-4abd-9fa7-673592feab1c" providerId="ADAL" clId="{DEA0AC21-8145-4927-AF28-1CA03E261C07}" dt="2025-02-19T21:44:24.248" v="2046" actId="1076"/>
          <ac:picMkLst>
            <pc:docMk/>
            <pc:sldMk cId="2624620152" sldId="266"/>
            <ac:picMk id="14" creationId="{B0C7DF99-BD1B-9D12-4472-136B2DE83E08}"/>
          </ac:picMkLst>
        </pc:picChg>
        <pc:picChg chg="mod">
          <ac:chgData name="Olle Törnquist" userId="df162418-997c-4abd-9fa7-673592feab1c" providerId="ADAL" clId="{DEA0AC21-8145-4927-AF28-1CA03E261C07}" dt="2025-02-19T21:44:30.354" v="2048" actId="1076"/>
          <ac:picMkLst>
            <pc:docMk/>
            <pc:sldMk cId="2624620152" sldId="266"/>
            <ac:picMk id="16" creationId="{6C6A6E5D-0EB8-2A5C-8075-6FD727B84798}"/>
          </ac:picMkLst>
        </pc:picChg>
      </pc:sldChg>
      <pc:sldChg chg="modSp mod">
        <pc:chgData name="Olle Törnquist" userId="df162418-997c-4abd-9fa7-673592feab1c" providerId="ADAL" clId="{DEA0AC21-8145-4927-AF28-1CA03E261C07}" dt="2025-02-19T22:26:53.688" v="2861" actId="20577"/>
        <pc:sldMkLst>
          <pc:docMk/>
          <pc:sldMk cId="2512424963" sldId="267"/>
        </pc:sldMkLst>
        <pc:spChg chg="mod">
          <ac:chgData name="Olle Törnquist" userId="df162418-997c-4abd-9fa7-673592feab1c" providerId="ADAL" clId="{DEA0AC21-8145-4927-AF28-1CA03E261C07}" dt="2025-02-19T22:26:53.688" v="2861" actId="20577"/>
          <ac:spMkLst>
            <pc:docMk/>
            <pc:sldMk cId="2512424963" sldId="267"/>
            <ac:spMk id="3" creationId="{63B3EF70-F009-D068-2189-87182C3BF6CA}"/>
          </ac:spMkLst>
        </pc:spChg>
        <pc:picChg chg="mod">
          <ac:chgData name="Olle Törnquist" userId="df162418-997c-4abd-9fa7-673592feab1c" providerId="ADAL" clId="{DEA0AC21-8145-4927-AF28-1CA03E261C07}" dt="2025-02-19T21:52:29.334" v="2207" actId="14100"/>
          <ac:picMkLst>
            <pc:docMk/>
            <pc:sldMk cId="2512424963" sldId="267"/>
            <ac:picMk id="5" creationId="{990EC280-93C5-40E6-1AB0-90F1A61552A2}"/>
          </ac:picMkLst>
        </pc:picChg>
      </pc:sldChg>
      <pc:sldChg chg="modSp mod">
        <pc:chgData name="Olle Törnquist" userId="df162418-997c-4abd-9fa7-673592feab1c" providerId="ADAL" clId="{DEA0AC21-8145-4927-AF28-1CA03E261C07}" dt="2025-02-19T22:02:43.998" v="2483" actId="122"/>
        <pc:sldMkLst>
          <pc:docMk/>
          <pc:sldMk cId="1175415382" sldId="269"/>
        </pc:sldMkLst>
        <pc:spChg chg="mod">
          <ac:chgData name="Olle Törnquist" userId="df162418-997c-4abd-9fa7-673592feab1c" providerId="ADAL" clId="{DEA0AC21-8145-4927-AF28-1CA03E261C07}" dt="2025-02-19T22:02:43.998" v="2483" actId="122"/>
          <ac:spMkLst>
            <pc:docMk/>
            <pc:sldMk cId="1175415382" sldId="269"/>
            <ac:spMk id="2" creationId="{68BD7122-9B04-AE8A-E953-4D7AD3119270}"/>
          </ac:spMkLst>
        </pc:spChg>
        <pc:spChg chg="mod">
          <ac:chgData name="Olle Törnquist" userId="df162418-997c-4abd-9fa7-673592feab1c" providerId="ADAL" clId="{DEA0AC21-8145-4927-AF28-1CA03E261C07}" dt="2025-02-19T22:01:51.120" v="2460" actId="14100"/>
          <ac:spMkLst>
            <pc:docMk/>
            <pc:sldMk cId="1175415382" sldId="269"/>
            <ac:spMk id="3" creationId="{27EBCD58-B860-A035-CD02-E3E4F567090A}"/>
          </ac:spMkLst>
        </pc:spChg>
      </pc:sldChg>
      <pc:sldChg chg="modSp mod">
        <pc:chgData name="Olle Törnquist" userId="df162418-997c-4abd-9fa7-673592feab1c" providerId="ADAL" clId="{DEA0AC21-8145-4927-AF28-1CA03E261C07}" dt="2025-02-19T21:59:16.418" v="2415" actId="14100"/>
        <pc:sldMkLst>
          <pc:docMk/>
          <pc:sldMk cId="3367802884" sldId="270"/>
        </pc:sldMkLst>
        <pc:spChg chg="mod">
          <ac:chgData name="Olle Törnquist" userId="df162418-997c-4abd-9fa7-673592feab1c" providerId="ADAL" clId="{DEA0AC21-8145-4927-AF28-1CA03E261C07}" dt="2025-02-19T21:59:04.213" v="2414" actId="20577"/>
          <ac:spMkLst>
            <pc:docMk/>
            <pc:sldMk cId="3367802884" sldId="270"/>
            <ac:spMk id="3" creationId="{2E9C69DC-1669-9504-5D4E-8B098B9C8FB3}"/>
          </ac:spMkLst>
        </pc:spChg>
        <pc:picChg chg="mod">
          <ac:chgData name="Olle Törnquist" userId="df162418-997c-4abd-9fa7-673592feab1c" providerId="ADAL" clId="{DEA0AC21-8145-4927-AF28-1CA03E261C07}" dt="2025-02-19T21:59:16.418" v="2415" actId="14100"/>
          <ac:picMkLst>
            <pc:docMk/>
            <pc:sldMk cId="3367802884" sldId="270"/>
            <ac:picMk id="6" creationId="{73A1BC56-6B18-46E9-E0D5-3902200F8F0C}"/>
          </ac:picMkLst>
        </pc:picChg>
      </pc:sldChg>
      <pc:sldChg chg="modSp mod">
        <pc:chgData name="Olle Törnquist" userId="df162418-997c-4abd-9fa7-673592feab1c" providerId="ADAL" clId="{DEA0AC21-8145-4927-AF28-1CA03E261C07}" dt="2025-02-19T22:18:56.774" v="2794" actId="14100"/>
        <pc:sldMkLst>
          <pc:docMk/>
          <pc:sldMk cId="3424237891" sldId="271"/>
        </pc:sldMkLst>
        <pc:spChg chg="mod">
          <ac:chgData name="Olle Törnquist" userId="df162418-997c-4abd-9fa7-673592feab1c" providerId="ADAL" clId="{DEA0AC21-8145-4927-AF28-1CA03E261C07}" dt="2025-02-19T21:55:59.436" v="2297" actId="20577"/>
          <ac:spMkLst>
            <pc:docMk/>
            <pc:sldMk cId="3424237891" sldId="271"/>
            <ac:spMk id="2" creationId="{F286446A-F5D1-C07B-F738-41816D33B173}"/>
          </ac:spMkLst>
        </pc:spChg>
        <pc:spChg chg="mod">
          <ac:chgData name="Olle Törnquist" userId="df162418-997c-4abd-9fa7-673592feab1c" providerId="ADAL" clId="{DEA0AC21-8145-4927-AF28-1CA03E261C07}" dt="2025-02-19T21:55:25.868" v="2288" actId="20577"/>
          <ac:spMkLst>
            <pc:docMk/>
            <pc:sldMk cId="3424237891" sldId="271"/>
            <ac:spMk id="3" creationId="{388641A0-7E9C-1DAE-A4CD-0E0226888313}"/>
          </ac:spMkLst>
        </pc:spChg>
        <pc:picChg chg="mod">
          <ac:chgData name="Olle Törnquist" userId="df162418-997c-4abd-9fa7-673592feab1c" providerId="ADAL" clId="{DEA0AC21-8145-4927-AF28-1CA03E261C07}" dt="2025-02-19T21:55:00.585" v="2278" actId="14100"/>
          <ac:picMkLst>
            <pc:docMk/>
            <pc:sldMk cId="3424237891" sldId="271"/>
            <ac:picMk id="4" creationId="{33977B1D-AB87-6635-BAB9-C547C6E149AC}"/>
          </ac:picMkLst>
        </pc:picChg>
        <pc:picChg chg="mod">
          <ac:chgData name="Olle Törnquist" userId="df162418-997c-4abd-9fa7-673592feab1c" providerId="ADAL" clId="{DEA0AC21-8145-4927-AF28-1CA03E261C07}" dt="2025-02-19T22:18:52.006" v="2793" actId="1076"/>
          <ac:picMkLst>
            <pc:docMk/>
            <pc:sldMk cId="3424237891" sldId="271"/>
            <ac:picMk id="7" creationId="{EFF2E375-7159-03B8-DCCB-C09D467119CC}"/>
          </ac:picMkLst>
        </pc:picChg>
        <pc:picChg chg="mod">
          <ac:chgData name="Olle Törnquist" userId="df162418-997c-4abd-9fa7-673592feab1c" providerId="ADAL" clId="{DEA0AC21-8145-4927-AF28-1CA03E261C07}" dt="2025-02-19T22:18:56.774" v="2794" actId="14100"/>
          <ac:picMkLst>
            <pc:docMk/>
            <pc:sldMk cId="3424237891" sldId="271"/>
            <ac:picMk id="8" creationId="{EE8E53B7-41E3-63ED-7141-E198C5527906}"/>
          </ac:picMkLst>
        </pc:picChg>
      </pc:sldChg>
      <pc:sldChg chg="modSp mod">
        <pc:chgData name="Olle Törnquist" userId="df162418-997c-4abd-9fa7-673592feab1c" providerId="ADAL" clId="{DEA0AC21-8145-4927-AF28-1CA03E261C07}" dt="2025-02-19T21:59:47.601" v="2422" actId="20577"/>
        <pc:sldMkLst>
          <pc:docMk/>
          <pc:sldMk cId="2098972793" sldId="272"/>
        </pc:sldMkLst>
        <pc:spChg chg="mod">
          <ac:chgData name="Olle Törnquist" userId="df162418-997c-4abd-9fa7-673592feab1c" providerId="ADAL" clId="{DEA0AC21-8145-4927-AF28-1CA03E261C07}" dt="2025-02-19T21:59:47.601" v="2422" actId="20577"/>
          <ac:spMkLst>
            <pc:docMk/>
            <pc:sldMk cId="2098972793" sldId="272"/>
            <ac:spMk id="3" creationId="{1B890F65-21BF-4BA2-6ECF-4F257AFF27E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D8263-3BDA-4270-B6A9-BC4664A0778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E1218-B1BB-4C21-BDA3-34FAAD3CA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22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E1218-B1BB-4C21-BDA3-34FAAD3CA1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75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4B4D4-BD25-83CA-A8CD-2AD176C5FC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22DE8B-16EB-4CDC-791A-F1E73236F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C9EA3-1F70-6821-71D2-2A402711C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486B-745B-4CC9-B6D7-0BB2A3EB4B6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70FD1-73C9-0A79-FC49-EF6D4EFD9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D2289-71FA-BF00-EE9E-E787A7364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43886-3E7E-47AA-8E4D-87123D19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84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4DBBC-FC08-EF86-EEF5-E0690AF1B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87B47A-A069-44BD-371B-15E02BD02E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CA3A8-6447-4FD4-2DA2-0307FDAD1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486B-745B-4CC9-B6D7-0BB2A3EB4B6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1DE3A-A505-405E-9B55-E6B7D9D53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92B50-2287-E367-E01D-8E58EDD3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43886-3E7E-47AA-8E4D-87123D19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99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113C38-03B0-925D-4E8C-4214CCBA07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1B5635-A30F-353B-8599-1624D5ABB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B8DAB-56B1-D9CA-BC5B-543C633E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486B-745B-4CC9-B6D7-0BB2A3EB4B6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3EC20-59F1-B7DC-1F16-CBBA163AC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1D9A8-29CD-C5C8-D0C6-FF59FBBED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43886-3E7E-47AA-8E4D-87123D19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59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A7A43-D36F-6056-7AC5-37688AD6E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25C1E-211B-1CD1-DD25-CA87DB5C8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56DF2-5149-6D01-4917-7915B7E0D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486B-745B-4CC9-B6D7-0BB2A3EB4B6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40733-8FF4-0ED2-9692-B7FAF1364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389D3-6313-6B4C-2233-4710B07EB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43886-3E7E-47AA-8E4D-87123D19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06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4964-D24A-1F0D-A6F0-8271E577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495AC-1536-9C35-970C-7C34C326B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4B902-C959-F406-E61F-9E58B193D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486B-745B-4CC9-B6D7-0BB2A3EB4B6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B780A-F214-606E-5780-13940B7D3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E2467-EE0B-6B15-2E03-928A659B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43886-3E7E-47AA-8E4D-87123D19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7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D099-D599-716F-F8AA-103FB400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074EB-E8DB-DBE4-94C4-BDFB4A33EF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508C4-95BC-BDD1-0776-1A7C12668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28699-D23A-045A-1179-134EFB3A3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486B-745B-4CC9-B6D7-0BB2A3EB4B6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648E9-9895-D27C-29F1-351C2123B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A8070-6C53-5A56-F85C-E0CF1F1C2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43886-3E7E-47AA-8E4D-87123D19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60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43D64-E766-FA96-E28C-2E9401D2E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2E738-36F7-C121-C66D-EDDD681DC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F1601-ECEC-0B4C-7FDF-412EF55B6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47049D-8007-012F-D69D-666082571E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47330B-EE06-4085-EB27-0AF4A606B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3F31B8-284D-A47C-22D0-DF2934F7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486B-745B-4CC9-B6D7-0BB2A3EB4B6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3BF2BB-67BA-F550-A8C7-F44F28D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960E01-6540-6DC8-54BD-E8E449AE9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43886-3E7E-47AA-8E4D-87123D19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8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E93AA-F21B-F752-16C2-A340DFF68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09BA1D-5225-8DBD-41FC-08FCBF05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486B-745B-4CC9-B6D7-0BB2A3EB4B6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C9DD2-E06D-6972-C522-5119FA2BF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9142F-1E46-6FCB-5A73-616C7984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43886-3E7E-47AA-8E4D-87123D19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8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423BE3-DF37-4499-7196-EF5E2BB0C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486B-745B-4CC9-B6D7-0BB2A3EB4B6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508A3A-EAAD-36B8-41EB-2533C9E5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8DB0B-5C1A-BD76-7F34-AF53D2F91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43886-3E7E-47AA-8E4D-87123D19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91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6ED26-BC8A-44A5-9B21-571CB612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FE97B-2B87-F5F0-9415-1A2A661DB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9EC898-A7C1-F585-71E1-491A30460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9B16D-B9AD-56E4-AD68-99E2DC6CA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486B-745B-4CC9-B6D7-0BB2A3EB4B6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75EF76-B2DB-32D8-AC62-335D07B09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2D1E1-E6F6-A76E-6B02-0707D080F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43886-3E7E-47AA-8E4D-87123D19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1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3D31F-9B48-68E2-8E70-4BA9EBC4C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21F654-36D5-AF17-4CFF-E2751FB970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DC05A5-D4E6-42F9-1033-D3B2007EC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6B0095-E516-6FAB-4FC4-ED555078E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486B-745B-4CC9-B6D7-0BB2A3EB4B6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8DBA9-C5B9-E8D1-F918-7FB05AAE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B3732-5F83-0E3D-4FB9-A2069B50B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43886-3E7E-47AA-8E4D-87123D19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29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EF2EB1-B626-1B78-E3CE-DD80F060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CBC83-1D63-1B8C-D4B0-81BDEFC88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F4E84-0797-3273-F4B6-FFF552AEBF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8B486B-745B-4CC9-B6D7-0BB2A3EB4B6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1861F-3A65-0079-7142-FE1984B4F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6AE8F-66BA-A81B-E92D-46D210377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E43886-3E7E-47AA-8E4D-87123D19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6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lle-tornquist.com/" TargetMode="External"/><Relationship Id="rId2" Type="http://schemas.openxmlformats.org/officeDocument/2006/relationships/hyperlink" Target="http://www.blomsbury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86994-2D95-86D3-845B-721F90CF3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4513" y="288758"/>
            <a:ext cx="3505200" cy="4533334"/>
          </a:xfrm>
        </p:spPr>
        <p:txBody>
          <a:bodyPr>
            <a:normAutofit fontScale="90000"/>
          </a:bodyPr>
          <a:lstStyle/>
          <a:p>
            <a:br>
              <a:rPr lang="sv-SE" sz="2200" dirty="0">
                <a:solidFill>
                  <a:schemeClr val="bg1"/>
                </a:solidFill>
                <a:latin typeface="Bodoni MT" panose="02070603080606020203" pitchFamily="18" charset="0"/>
              </a:rPr>
            </a:br>
            <a:br>
              <a:rPr lang="sv-SE" sz="2200" dirty="0">
                <a:solidFill>
                  <a:schemeClr val="bg1"/>
                </a:solidFill>
                <a:latin typeface="Bodoni MT" panose="02070603080606020203" pitchFamily="18" charset="0"/>
              </a:rPr>
            </a:br>
            <a:r>
              <a:rPr lang="sv-SE" sz="4200" dirty="0">
                <a:solidFill>
                  <a:schemeClr val="bg1"/>
                </a:solidFill>
                <a:latin typeface="Bodoni MT" panose="02070603080606020203" pitchFamily="18" charset="0"/>
              </a:rPr>
              <a:t>Kan demokrater som vill hållbar utveckling underifrån </a:t>
            </a:r>
            <a:br>
              <a:rPr lang="sv-SE" sz="4200" dirty="0">
                <a:solidFill>
                  <a:schemeClr val="bg1"/>
                </a:solidFill>
                <a:latin typeface="Bodoni MT" panose="02070603080606020203" pitchFamily="18" charset="0"/>
              </a:rPr>
            </a:br>
            <a:r>
              <a:rPr lang="sv-SE" sz="4200" dirty="0">
                <a:solidFill>
                  <a:schemeClr val="bg1"/>
                </a:solidFill>
                <a:latin typeface="Bodoni MT" panose="02070603080606020203" pitchFamily="18" charset="0"/>
              </a:rPr>
              <a:t>lära något av Kerala?</a:t>
            </a:r>
            <a:br>
              <a:rPr lang="sv-SE" sz="2200" dirty="0">
                <a:solidFill>
                  <a:schemeClr val="bg1"/>
                </a:solidFill>
                <a:latin typeface="Bodoni MT" panose="02070603080606020203" pitchFamily="18" charset="0"/>
              </a:rPr>
            </a:br>
            <a:br>
              <a:rPr lang="sv-SE" sz="2200" dirty="0">
                <a:solidFill>
                  <a:schemeClr val="bg1"/>
                </a:solidFill>
                <a:latin typeface="Bodoni MT" panose="02070603080606020203" pitchFamily="18" charset="0"/>
              </a:rPr>
            </a:br>
            <a:r>
              <a:rPr lang="sv-SE" sz="2200" dirty="0">
                <a:solidFill>
                  <a:schemeClr val="bg1"/>
                </a:solidFill>
                <a:latin typeface="Bodoni MT" panose="02070603080606020203" pitchFamily="18" charset="0"/>
              </a:rPr>
              <a:t>Gerlesborgskollegiet </a:t>
            </a:r>
            <a:br>
              <a:rPr lang="sv-SE" sz="2200" dirty="0">
                <a:solidFill>
                  <a:schemeClr val="bg1"/>
                </a:solidFill>
                <a:latin typeface="Bodoni MT" panose="02070603080606020203" pitchFamily="18" charset="0"/>
              </a:rPr>
            </a:br>
            <a:r>
              <a:rPr lang="sv-SE" sz="2200" dirty="0">
                <a:solidFill>
                  <a:schemeClr val="bg1"/>
                </a:solidFill>
                <a:latin typeface="Bodoni MT" panose="02070603080606020203" pitchFamily="18" charset="0"/>
              </a:rPr>
              <a:t>12 mars 2025</a:t>
            </a:r>
            <a:endParaRPr lang="en-US" sz="22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BF3E2B-FA7C-F6BE-8032-501C88B81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4513" y="5158154"/>
            <a:ext cx="3506264" cy="850534"/>
          </a:xfrm>
        </p:spPr>
        <p:txBody>
          <a:bodyPr>
            <a:normAutofit/>
          </a:bodyPr>
          <a:lstStyle/>
          <a:p>
            <a:r>
              <a:rPr lang="sv-SE" i="1" dirty="0">
                <a:solidFill>
                  <a:schemeClr val="bg1"/>
                </a:solidFill>
                <a:latin typeface="Bodoni MT" panose="02070603080606020203" pitchFamily="18" charset="0"/>
              </a:rPr>
              <a:t>Olle Törnquist</a:t>
            </a:r>
          </a:p>
          <a:p>
            <a:endParaRPr lang="en-US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 descr="A map of the indian ocean&#10;&#10;AI-generated content may be incorrect.">
            <a:extLst>
              <a:ext uri="{FF2B5EF4-FFF2-40B4-BE49-F238E27FC236}">
                <a16:creationId xmlns:a16="http://schemas.microsoft.com/office/drawing/2014/main" id="{4415E556-37BC-68C2-130A-B6EAAB101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6" r="-2" b="-2"/>
          <a:stretch/>
        </p:blipFill>
        <p:spPr>
          <a:xfrm>
            <a:off x="20" y="0"/>
            <a:ext cx="391006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A map of india with all the countries/regions&#10;&#10;AI-generated content may be incorrect.">
            <a:extLst>
              <a:ext uri="{FF2B5EF4-FFF2-40B4-BE49-F238E27FC236}">
                <a16:creationId xmlns:a16="http://schemas.microsoft.com/office/drawing/2014/main" id="{F461A5B7-0801-2884-BC4E-656840BA2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461"/>
          <a:stretch/>
        </p:blipFill>
        <p:spPr>
          <a:xfrm>
            <a:off x="7701928" y="101601"/>
            <a:ext cx="4332287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Arrow: Left 3">
            <a:extLst>
              <a:ext uri="{FF2B5EF4-FFF2-40B4-BE49-F238E27FC236}">
                <a16:creationId xmlns:a16="http://schemas.microsoft.com/office/drawing/2014/main" id="{64BF0E1D-4265-61E7-C9E6-F171C51E2188}"/>
              </a:ext>
            </a:extLst>
          </p:cNvPr>
          <p:cNvSpPr/>
          <p:nvPr/>
        </p:nvSpPr>
        <p:spPr>
          <a:xfrm>
            <a:off x="9688058" y="5532438"/>
            <a:ext cx="1339053" cy="47625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7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BDD1BB-ABF1-2CAA-F072-3E547342B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731519"/>
            <a:ext cx="3986155" cy="1026161"/>
          </a:xfrm>
        </p:spPr>
        <p:txBody>
          <a:bodyPr anchor="b">
            <a:noAutofit/>
          </a:bodyPr>
          <a:lstStyle/>
          <a:p>
            <a:r>
              <a:rPr lang="sv-SE" sz="3000" b="1" dirty="0">
                <a:latin typeface="Bodoni MT" panose="02070603080606020203" pitchFamily="18" charset="0"/>
              </a:rPr>
              <a:t>T ex kom fiskarna från kusten &amp; räddade folk.</a:t>
            </a:r>
            <a:endParaRPr lang="en-US" sz="3000" b="1" dirty="0">
              <a:latin typeface="Bodoni MT" panose="02070603080606020203" pitchFamily="18" charset="0"/>
            </a:endParaRPr>
          </a:p>
        </p:txBody>
      </p:sp>
      <p:pic>
        <p:nvPicPr>
          <p:cNvPr id="5" name="Picture 4" descr="A group of people in a boat in water&#10;&#10;AI-generated content may be incorrect.">
            <a:extLst>
              <a:ext uri="{FF2B5EF4-FFF2-40B4-BE49-F238E27FC236}">
                <a16:creationId xmlns:a16="http://schemas.microsoft.com/office/drawing/2014/main" id="{518228CB-FE59-0432-980E-00854A7A9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1" r="1" b="17878"/>
          <a:stretch/>
        </p:blipFill>
        <p:spPr>
          <a:xfrm>
            <a:off x="5186554" y="163646"/>
            <a:ext cx="6806703" cy="26230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DFA84-48FE-8481-991F-A42165181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5" y="2133601"/>
            <a:ext cx="4244845" cy="43942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v-SE" sz="3000" b="1" dirty="0">
              <a:latin typeface="Bodoni MT" panose="02070603080606020203" pitchFamily="18" charset="0"/>
            </a:endParaRPr>
          </a:p>
          <a:p>
            <a:pPr marL="0" indent="0">
              <a:buNone/>
            </a:pPr>
            <a:r>
              <a:rPr lang="sv-SE" sz="3000" b="1" dirty="0">
                <a:latin typeface="Bodoni MT" panose="02070603080606020203" pitchFamily="18" charset="0"/>
              </a:rPr>
              <a:t>Under Pandemin 2020-22 samma sak: </a:t>
            </a:r>
          </a:p>
          <a:p>
            <a:pPr marL="0" indent="0">
              <a:buNone/>
            </a:pPr>
            <a:r>
              <a:rPr lang="sv-SE" sz="3000" b="1" dirty="0">
                <a:latin typeface="Bodoni MT" panose="02070603080606020203" pitchFamily="18" charset="0"/>
              </a:rPr>
              <a:t>Frivilliga tillsammans med kommunerna.</a:t>
            </a:r>
          </a:p>
          <a:p>
            <a:pPr marL="0" indent="0">
              <a:buNone/>
            </a:pPr>
            <a:r>
              <a:rPr lang="sv-SE" sz="3000" b="1" dirty="0">
                <a:latin typeface="Bodoni MT" panose="02070603080606020203" pitchFamily="18" charset="0"/>
              </a:rPr>
              <a:t>Staten stöttade </a:t>
            </a:r>
          </a:p>
          <a:p>
            <a:pPr marL="0" indent="0">
              <a:buNone/>
            </a:pPr>
            <a:r>
              <a:rPr lang="sv-SE" sz="3000" b="1" dirty="0">
                <a:latin typeface="Bodoni MT" panose="02070603080606020203" pitchFamily="18" charset="0"/>
              </a:rPr>
              <a:t>Kerala bäst på att klara pandemin med god sjukvård &amp; allas välfärd</a:t>
            </a:r>
            <a:endParaRPr lang="en-US" sz="3000" b="1" dirty="0">
              <a:latin typeface="Bodoni MT" panose="02070603080606020203" pitchFamily="18" charset="0"/>
            </a:endParaRPr>
          </a:p>
        </p:txBody>
      </p:sp>
      <p:pic>
        <p:nvPicPr>
          <p:cNvPr id="7" name="Picture 6" descr="Several women in a warehouse&#10;&#10;AI-generated content may be incorrect.">
            <a:extLst>
              <a:ext uri="{FF2B5EF4-FFF2-40B4-BE49-F238E27FC236}">
                <a16:creationId xmlns:a16="http://schemas.microsoft.com/office/drawing/2014/main" id="{00EEBBB2-9E53-641B-AB1E-8BB6AB52E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" r="1" b="19771"/>
          <a:stretch/>
        </p:blipFill>
        <p:spPr>
          <a:xfrm>
            <a:off x="5186554" y="2956875"/>
            <a:ext cx="6806703" cy="33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98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97CAD-6376-F404-9A06-EB615F3E0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1699"/>
          </a:xfrm>
        </p:spPr>
        <p:txBody>
          <a:bodyPr>
            <a:noAutofit/>
          </a:bodyPr>
          <a:lstStyle/>
          <a:p>
            <a:pPr algn="ctr"/>
            <a:r>
              <a:rPr lang="sv-SE" sz="3600" b="1" dirty="0">
                <a:latin typeface="Bodoni MT" panose="02070603080606020203" pitchFamily="18" charset="0"/>
              </a:rPr>
              <a:t>Kunde folkliga engagemanget bli en rörelse för  ”</a:t>
            </a:r>
            <a:r>
              <a:rPr lang="sv-SE" sz="3600" b="1" dirty="0" err="1">
                <a:latin typeface="Bodoni MT" panose="02070603080606020203" pitchFamily="18" charset="0"/>
              </a:rPr>
              <a:t>People’s</a:t>
            </a:r>
            <a:r>
              <a:rPr lang="sv-SE" sz="3600" b="1" dirty="0">
                <a:latin typeface="Bodoni MT" panose="02070603080606020203" pitchFamily="18" charset="0"/>
              </a:rPr>
              <a:t> Campaign 2.0”? </a:t>
            </a:r>
            <a:endParaRPr lang="en-US" sz="3600" b="1" dirty="0">
              <a:latin typeface="Bodoni MT" panose="020706030806060202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FFA0E-DF80-825B-B942-33CD4E8E1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551"/>
            <a:ext cx="892556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3200" b="1" dirty="0">
                <a:latin typeface="Bodoni MT" panose="02070603080606020203" pitchFamily="18" charset="0"/>
              </a:rPr>
              <a:t>JA – regeringen fick </a:t>
            </a:r>
            <a:r>
              <a:rPr lang="sv-SE" sz="3200" b="1" dirty="0" err="1">
                <a:latin typeface="Bodoni MT" panose="02070603080606020203" pitchFamily="18" charset="0"/>
              </a:rPr>
              <a:t>credit</a:t>
            </a:r>
            <a:r>
              <a:rPr lang="sv-SE" sz="3200" b="1" dirty="0">
                <a:latin typeface="Bodoni MT" panose="02070603080606020203" pitchFamily="18" charset="0"/>
              </a:rPr>
              <a:t> för gott styre &amp; vann val</a:t>
            </a:r>
          </a:p>
          <a:p>
            <a:pPr marL="0" indent="0">
              <a:spcBef>
                <a:spcPts val="0"/>
              </a:spcBef>
              <a:buNone/>
            </a:pPr>
            <a:endParaRPr lang="sv-SE" sz="3200" b="1" dirty="0">
              <a:latin typeface="Bodoni MT" panose="020706030806060202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v-SE" sz="3200" b="1" dirty="0">
                <a:latin typeface="Bodoni MT" panose="02070603080606020203" pitchFamily="18" charset="0"/>
              </a:rPr>
              <a:t>JA </a:t>
            </a:r>
          </a:p>
          <a:p>
            <a:pPr>
              <a:spcBef>
                <a:spcPts val="0"/>
              </a:spcBef>
            </a:pPr>
            <a:r>
              <a:rPr lang="sv-SE" sz="3200" b="1" dirty="0">
                <a:latin typeface="Bodoni MT" panose="02070603080606020203" pitchFamily="18" charset="0"/>
              </a:rPr>
              <a:t>kommunala institutioner förbättrades</a:t>
            </a:r>
          </a:p>
          <a:p>
            <a:pPr>
              <a:spcBef>
                <a:spcPts val="0"/>
              </a:spcBef>
            </a:pPr>
            <a:r>
              <a:rPr lang="sv-SE" sz="3200" b="1" dirty="0">
                <a:latin typeface="Bodoni MT" panose="02070603080606020203" pitchFamily="18" charset="0"/>
              </a:rPr>
              <a:t>lokala ekonomier kopplades till omvärlden</a:t>
            </a:r>
          </a:p>
          <a:p>
            <a:pPr>
              <a:spcBef>
                <a:spcPts val="0"/>
              </a:spcBef>
            </a:pPr>
            <a:r>
              <a:rPr lang="sv-SE" sz="3200" b="1" dirty="0">
                <a:latin typeface="Bodoni MT" panose="02070603080606020203" pitchFamily="18" charset="0"/>
              </a:rPr>
              <a:t>investeringsfond (KIIFB) för ökad produktion &amp; fler jobb (i stället för direktinvesteringar)</a:t>
            </a:r>
          </a:p>
          <a:p>
            <a:pPr marL="0" indent="0">
              <a:spcBef>
                <a:spcPts val="0"/>
              </a:spcBef>
              <a:buNone/>
            </a:pPr>
            <a:endParaRPr lang="sv-SE" sz="3200" b="1" dirty="0">
              <a:latin typeface="Bodoni MT" panose="020706030806060202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v-SE" sz="3200" b="1" dirty="0">
                <a:latin typeface="Bodoni MT" panose="02070603080606020203" pitchFamily="18" charset="0"/>
              </a:rPr>
              <a:t>JA – ny strategi för kunskapsbaserad utveckling </a:t>
            </a:r>
          </a:p>
          <a:p>
            <a:pPr marL="0" indent="0">
              <a:buNone/>
            </a:pPr>
            <a:endParaRPr lang="sv-SE" sz="3200" b="1" dirty="0">
              <a:latin typeface="Bodoni MT" panose="020706030806060202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v-SE" sz="3200" b="1" dirty="0">
                <a:latin typeface="Bodoni MT" panose="02070603080606020203" pitchFamily="18" charset="0"/>
              </a:rPr>
              <a:t>JA – ”missions” för att främja och samordna</a:t>
            </a:r>
          </a:p>
        </p:txBody>
      </p:sp>
      <p:pic>
        <p:nvPicPr>
          <p:cNvPr id="11" name="Picture 10" descr="A white circle with a bridge and text&#10;&#10;AI-generated content may be incorrect.">
            <a:extLst>
              <a:ext uri="{FF2B5EF4-FFF2-40B4-BE49-F238E27FC236}">
                <a16:creationId xmlns:a16="http://schemas.microsoft.com/office/drawing/2014/main" id="{81D06DB9-6768-AB61-5821-938BB964B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887" y="1583145"/>
            <a:ext cx="1867513" cy="1555841"/>
          </a:xfrm>
          <a:prstGeom prst="rect">
            <a:avLst/>
          </a:prstGeom>
        </p:spPr>
      </p:pic>
      <p:pic>
        <p:nvPicPr>
          <p:cNvPr id="14" name="Picture 13" descr="A group of hexagons with text&#10;&#10;AI-generated content may be incorrect.">
            <a:extLst>
              <a:ext uri="{FF2B5EF4-FFF2-40B4-BE49-F238E27FC236}">
                <a16:creationId xmlns:a16="http://schemas.microsoft.com/office/drawing/2014/main" id="{B0C7DF99-BD1B-9D12-4472-136B2DE83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3" r="-6275" b="17093"/>
          <a:stretch/>
        </p:blipFill>
        <p:spPr>
          <a:xfrm>
            <a:off x="9672888" y="4925422"/>
            <a:ext cx="2233362" cy="1717495"/>
          </a:xfrm>
          <a:prstGeom prst="rect">
            <a:avLst/>
          </a:prstGeom>
        </p:spPr>
      </p:pic>
      <p:pic>
        <p:nvPicPr>
          <p:cNvPr id="16" name="Picture 15" descr="A poster for a conference&#10;&#10;AI-generated content may be incorrect.">
            <a:extLst>
              <a:ext uri="{FF2B5EF4-FFF2-40B4-BE49-F238E27FC236}">
                <a16:creationId xmlns:a16="http://schemas.microsoft.com/office/drawing/2014/main" id="{6C6A6E5D-0EB8-2A5C-8075-6FD727B84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887" y="3224712"/>
            <a:ext cx="2233362" cy="171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20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wo men standing on a ledge by a body of water&#10;&#10;AI-generated content may be incorrect.">
            <a:extLst>
              <a:ext uri="{FF2B5EF4-FFF2-40B4-BE49-F238E27FC236}">
                <a16:creationId xmlns:a16="http://schemas.microsoft.com/office/drawing/2014/main" id="{990EC280-93C5-40E6-1AB0-90F1A6155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1" t="3614" r="27146"/>
          <a:stretch/>
        </p:blipFill>
        <p:spPr>
          <a:xfrm>
            <a:off x="5727701" y="324104"/>
            <a:ext cx="6464299" cy="6610096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3EF70-F009-D068-2189-87182C3BF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3" y="447041"/>
            <a:ext cx="6018405" cy="6410960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000"/>
              </a:spcAft>
              <a:buNone/>
            </a:pPr>
            <a:r>
              <a:rPr lang="sv-SE" sz="3400" b="1" dirty="0">
                <a:latin typeface="Bodoni MT" panose="02070603080606020203" pitchFamily="18" charset="0"/>
              </a:rPr>
              <a:t>NEJ, lite folkligt deltagande</a:t>
            </a:r>
          </a:p>
          <a:p>
            <a:pPr marL="0" indent="0">
              <a:spcBef>
                <a:spcPts val="1200"/>
              </a:spcBef>
              <a:spcAft>
                <a:spcPts val="1000"/>
              </a:spcAft>
              <a:buNone/>
            </a:pPr>
            <a:r>
              <a:rPr lang="sv-SE" sz="3400" b="1" dirty="0">
                <a:latin typeface="Bodoni MT" panose="02070603080606020203" pitchFamily="18" charset="0"/>
              </a:rPr>
              <a:t>NEJ, drivkrafterna lämnas utanför nya regeringen</a:t>
            </a:r>
          </a:p>
          <a:p>
            <a:pPr marL="0" indent="0">
              <a:spcBef>
                <a:spcPts val="1200"/>
              </a:spcBef>
              <a:spcAft>
                <a:spcPts val="1000"/>
              </a:spcAft>
              <a:buNone/>
            </a:pPr>
            <a:r>
              <a:rPr lang="sv-SE" sz="3400" b="1" dirty="0">
                <a:latin typeface="Bodoni MT" panose="02070603080606020203" pitchFamily="18" charset="0"/>
              </a:rPr>
              <a:t>NEJ, ingen modell för parts-samarbete </a:t>
            </a:r>
          </a:p>
          <a:p>
            <a:pPr marL="0" indent="0">
              <a:spcBef>
                <a:spcPts val="1200"/>
              </a:spcBef>
              <a:spcAft>
                <a:spcPts val="1000"/>
              </a:spcAft>
              <a:buNone/>
            </a:pPr>
            <a:r>
              <a:rPr lang="sv-SE" sz="3400" b="1" dirty="0">
                <a:latin typeface="Bodoni MT" panose="02070603080606020203" pitchFamily="18" charset="0"/>
              </a:rPr>
              <a:t>NEJ, Planning Board utan mandat förhandla med privata sektorn och t.ex. fack. </a:t>
            </a:r>
          </a:p>
          <a:p>
            <a:pPr marL="0" indent="0">
              <a:spcBef>
                <a:spcPts val="1200"/>
              </a:spcBef>
              <a:spcAft>
                <a:spcPts val="1000"/>
              </a:spcAft>
              <a:buNone/>
            </a:pPr>
            <a:r>
              <a:rPr lang="sv-SE" sz="3400" b="1" dirty="0">
                <a:latin typeface="Bodoni MT" panose="02070603080606020203" pitchFamily="18" charset="0"/>
              </a:rPr>
              <a:t>NEJ ingen plats för partners i KIIFB</a:t>
            </a:r>
            <a:endParaRPr lang="en-US" sz="3400" i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424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6446A-F5D1-C07B-F738-41816D33B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17675"/>
          </a:xfrm>
        </p:spPr>
        <p:txBody>
          <a:bodyPr>
            <a:normAutofit fontScale="90000"/>
          </a:bodyPr>
          <a:lstStyle/>
          <a:p>
            <a:br>
              <a:rPr lang="sv-SE" sz="4400" b="1" dirty="0">
                <a:solidFill>
                  <a:srgbClr val="FF0000"/>
                </a:solidFill>
                <a:latin typeface="Bodoni MT" panose="02070603080606020203" pitchFamily="18" charset="0"/>
              </a:rPr>
            </a:br>
            <a:br>
              <a:rPr lang="sv-SE" sz="4400" b="1" dirty="0">
                <a:solidFill>
                  <a:srgbClr val="FF0000"/>
                </a:solidFill>
                <a:latin typeface="Bodoni MT" panose="02070603080606020203" pitchFamily="18" charset="0"/>
              </a:rPr>
            </a:br>
            <a:r>
              <a:rPr lang="sv-SE" sz="4400" b="1" dirty="0">
                <a:solidFill>
                  <a:srgbClr val="FF0000"/>
                </a:solidFill>
                <a:latin typeface="Bodoni MT" panose="02070603080606020203" pitchFamily="18" charset="0"/>
              </a:rPr>
              <a:t>Värst: </a:t>
            </a:r>
            <a:r>
              <a:rPr lang="sv-SE" sz="3400" b="1" dirty="0">
                <a:solidFill>
                  <a:srgbClr val="FF0000"/>
                </a:solidFill>
                <a:latin typeface="Bodoni MT" panose="02070603080606020203" pitchFamily="18" charset="0"/>
              </a:rPr>
              <a:t>Modi i Delhi reducerade </a:t>
            </a:r>
            <a:br>
              <a:rPr lang="sv-SE" sz="3400" b="1" dirty="0">
                <a:solidFill>
                  <a:srgbClr val="FF0000"/>
                </a:solidFill>
                <a:latin typeface="Bodoni MT" panose="02070603080606020203" pitchFamily="18" charset="0"/>
              </a:rPr>
            </a:br>
            <a:r>
              <a:rPr lang="sv-SE" sz="3400" b="1" dirty="0">
                <a:solidFill>
                  <a:srgbClr val="FF0000"/>
                </a:solidFill>
                <a:latin typeface="Bodoni MT" panose="02070603080606020203" pitchFamily="18" charset="0"/>
              </a:rPr>
              <a:t>skatteinkomster till Kerala </a:t>
            </a:r>
            <a:br>
              <a:rPr lang="sv-SE" sz="3400" b="1" dirty="0">
                <a:solidFill>
                  <a:srgbClr val="FF0000"/>
                </a:solidFill>
                <a:latin typeface="Bodoni MT" panose="02070603080606020203" pitchFamily="18" charset="0"/>
              </a:rPr>
            </a:br>
            <a:r>
              <a:rPr lang="sv-SE" sz="3400" b="1" u="sng" dirty="0">
                <a:solidFill>
                  <a:srgbClr val="FF0000"/>
                </a:solidFill>
                <a:latin typeface="Bodoni MT" panose="02070603080606020203" pitchFamily="18" charset="0"/>
              </a:rPr>
              <a:t>och</a:t>
            </a:r>
            <a:r>
              <a:rPr lang="sv-SE" sz="3400" b="1" dirty="0">
                <a:solidFill>
                  <a:srgbClr val="FF0000"/>
                </a:solidFill>
                <a:latin typeface="Bodoni MT" panose="02070603080606020203" pitchFamily="18" charset="0"/>
              </a:rPr>
              <a:t> stoppade ”in-hyrandet” av kapital.</a:t>
            </a:r>
            <a:br>
              <a:rPr lang="en-US" sz="2800" b="1" dirty="0">
                <a:latin typeface="Bodoni MT" panose="02070603080606020203" pitchFamily="18" charset="0"/>
              </a:rPr>
            </a:br>
            <a:br>
              <a:rPr lang="en-US" sz="2800" b="1" dirty="0">
                <a:latin typeface="Bodoni MT" panose="02070603080606020203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641A0-7E9C-1DAE-A4CD-0E0226888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2800"/>
            <a:ext cx="10515600" cy="4410075"/>
          </a:xfrm>
        </p:spPr>
        <p:txBody>
          <a:bodyPr/>
          <a:lstStyle/>
          <a:p>
            <a:pPr marL="0" indent="0" algn="ctr">
              <a:buNone/>
            </a:pPr>
            <a:r>
              <a:rPr lang="sv-SE" sz="3000" b="1" dirty="0">
                <a:latin typeface="Bodoni MT" panose="02070603080606020203" pitchFamily="18" charset="0"/>
              </a:rPr>
              <a:t>Vad göra mellan</a:t>
            </a:r>
            <a:br>
              <a:rPr lang="sv-SE" sz="3000" b="1" dirty="0">
                <a:latin typeface="Bodoni MT" panose="02070603080606020203" pitchFamily="18" charset="0"/>
              </a:rPr>
            </a:br>
            <a:r>
              <a:rPr lang="sv-SE" sz="3000" b="1" dirty="0">
                <a:latin typeface="Bodoni MT" panose="02070603080606020203" pitchFamily="18" charset="0"/>
              </a:rPr>
              <a:t>högernationell ekonomisk attack </a:t>
            </a:r>
          </a:p>
          <a:p>
            <a:pPr marL="0" indent="0" algn="ctr">
              <a:buNone/>
            </a:pPr>
            <a:r>
              <a:rPr lang="sv-SE" sz="3000" b="1" dirty="0">
                <a:latin typeface="Bodoni MT" panose="02070603080606020203" pitchFamily="18" charset="0"/>
              </a:rPr>
              <a:t>och självsvåldigt privat kapital </a:t>
            </a:r>
          </a:p>
          <a:p>
            <a:pPr marL="0" indent="0" algn="ctr">
              <a:buNone/>
            </a:pPr>
            <a:r>
              <a:rPr lang="sv-SE" sz="3000" b="1" dirty="0">
                <a:latin typeface="Bodoni MT" panose="02070603080606020203" pitchFamily="18" charset="0"/>
              </a:rPr>
              <a:t>utan ’</a:t>
            </a:r>
            <a:r>
              <a:rPr lang="sv-SE" sz="3000" b="1" dirty="0" err="1">
                <a:latin typeface="Bodoni MT" panose="02070603080606020203" pitchFamily="18" charset="0"/>
              </a:rPr>
              <a:t>critical</a:t>
            </a:r>
            <a:r>
              <a:rPr lang="sv-SE" sz="3000" b="1" dirty="0">
                <a:latin typeface="Bodoni MT" panose="02070603080606020203" pitchFamily="18" charset="0"/>
              </a:rPr>
              <a:t> </a:t>
            </a:r>
            <a:r>
              <a:rPr lang="sv-SE" sz="3000" b="1" dirty="0" err="1">
                <a:latin typeface="Bodoni MT" panose="02070603080606020203" pitchFamily="18" charset="0"/>
              </a:rPr>
              <a:t>mass</a:t>
            </a:r>
            <a:r>
              <a:rPr lang="sv-SE" sz="3000" b="1" dirty="0">
                <a:latin typeface="Bodoni MT" panose="02070603080606020203" pitchFamily="18" charset="0"/>
              </a:rPr>
              <a:t>’ och partnerskapsmodell?</a:t>
            </a:r>
          </a:p>
          <a:p>
            <a:pPr marL="0" indent="0" algn="ctr">
              <a:buNone/>
            </a:pPr>
            <a:r>
              <a:rPr lang="sv-SE" sz="3000" b="1" dirty="0">
                <a:latin typeface="Bodoni MT" panose="02070603080606020203" pitchFamily="18" charset="0"/>
              </a:rPr>
              <a:t> </a:t>
            </a:r>
            <a:endParaRPr lang="en-US" dirty="0"/>
          </a:p>
        </p:txBody>
      </p:sp>
      <p:pic>
        <p:nvPicPr>
          <p:cNvPr id="4" name="Picture 3" descr="A person throwing confetti in the air&#10;&#10;AI-generated content may be incorrect.">
            <a:extLst>
              <a:ext uri="{FF2B5EF4-FFF2-40B4-BE49-F238E27FC236}">
                <a16:creationId xmlns:a16="http://schemas.microsoft.com/office/drawing/2014/main" id="{33977B1D-AB87-6635-BAB9-C547C6E14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00" y="365125"/>
            <a:ext cx="3322558" cy="1544955"/>
          </a:xfrm>
          <a:prstGeom prst="rect">
            <a:avLst/>
          </a:prstGeom>
        </p:spPr>
      </p:pic>
      <p:pic>
        <p:nvPicPr>
          <p:cNvPr id="7" name="Picture 6" descr="A group of people on a beach&#10;&#10;AI-generated content may be incorrect.">
            <a:extLst>
              <a:ext uri="{FF2B5EF4-FFF2-40B4-BE49-F238E27FC236}">
                <a16:creationId xmlns:a16="http://schemas.microsoft.com/office/drawing/2014/main" id="{EFF2E375-7159-03B8-DCCB-C09D46711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1" y="4022089"/>
            <a:ext cx="6502399" cy="2557145"/>
          </a:xfrm>
          <a:prstGeom prst="rect">
            <a:avLst/>
          </a:prstGeom>
        </p:spPr>
      </p:pic>
      <p:pic>
        <p:nvPicPr>
          <p:cNvPr id="8" name="Content Placeholder 6" descr="A high angle view of a building&#10;&#10;AI-generated content may be incorrect.">
            <a:extLst>
              <a:ext uri="{FF2B5EF4-FFF2-40B4-BE49-F238E27FC236}">
                <a16:creationId xmlns:a16="http://schemas.microsoft.com/office/drawing/2014/main" id="{EE8E53B7-41E3-63ED-7141-E198C5527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2090"/>
            <a:ext cx="5689601" cy="255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37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B0538-EF6C-EDED-45F7-7DA429A4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sv-SE" sz="4600" b="1" dirty="0">
                <a:latin typeface="Bodoni MT" panose="02070603080606020203" pitchFamily="18" charset="0"/>
              </a:rPr>
              <a:t>Diskussion om förslag i jämförande perspektiv</a:t>
            </a:r>
            <a:endParaRPr lang="en-US" sz="4600" b="1" dirty="0">
              <a:latin typeface="Bodoni MT" panose="02070603080606020203" pitchFamily="18" charset="0"/>
            </a:endParaRPr>
          </a:p>
        </p:txBody>
      </p:sp>
      <p:pic>
        <p:nvPicPr>
          <p:cNvPr id="6" name="Picture 5" descr="A group of men sitting at a table&#10;&#10;AI-generated content may be incorrect.">
            <a:extLst>
              <a:ext uri="{FF2B5EF4-FFF2-40B4-BE49-F238E27FC236}">
                <a16:creationId xmlns:a16="http://schemas.microsoft.com/office/drawing/2014/main" id="{73A1BC56-6B18-46E9-E0D5-3902200F8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2" r="9496" b="-1"/>
          <a:stretch/>
        </p:blipFill>
        <p:spPr>
          <a:xfrm>
            <a:off x="1" y="10"/>
            <a:ext cx="4657681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C69DC-1669-9504-5D4E-8B098B9C8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9300" y="2532888"/>
            <a:ext cx="7404100" cy="4132072"/>
          </a:xfrm>
        </p:spPr>
        <p:txBody>
          <a:bodyPr>
            <a:normAutofit lnSpcReduction="10000"/>
          </a:bodyPr>
          <a:lstStyle/>
          <a:p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Partnerskapsstyrd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aktiv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arbetsmarknadspolitik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” </a:t>
            </a:r>
          </a:p>
          <a:p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Folkligt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deltagande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missions</a:t>
            </a:r>
          </a:p>
          <a:p>
            <a:pPr>
              <a:spcAft>
                <a:spcPts val="800"/>
              </a:spcAft>
            </a:pP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Modell för </a:t>
            </a: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partnerskaps-styrning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med stat, </a:t>
            </a: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företagare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fack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yrkesföreningar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experter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spcBef>
                <a:spcPts val="0"/>
              </a:spcBef>
            </a:pP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edarbetarstyrda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företag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som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kan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hyra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kapital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utan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att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hindras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av Modi</a:t>
            </a:r>
          </a:p>
          <a:p>
            <a:pPr>
              <a:spcAft>
                <a:spcPts val="800"/>
              </a:spcAft>
            </a:pP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Få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dem </a:t>
            </a: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att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bidra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till “</a:t>
            </a: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infrastrukturfonder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</a:p>
          <a:p>
            <a:pPr>
              <a:spcBef>
                <a:spcPts val="0"/>
              </a:spcBef>
            </a:pP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nternationellt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samarbete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om 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utbildning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/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forskning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investeringar</a:t>
            </a:r>
            <a:endParaRPr lang="en-US" b="1" kern="100" dirty="0">
              <a:effectLst/>
              <a:latin typeface="Bodoni MT" panose="020706030806060202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367802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7B7CE7-2270-71F4-E767-8B48CE53D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sv-SE" b="1">
                <a:solidFill>
                  <a:schemeClr val="bg1"/>
                </a:solidFill>
                <a:latin typeface="Bodoni MT" panose="02070603080606020203" pitchFamily="18" charset="0"/>
              </a:rPr>
              <a:t>Fördjupning</a:t>
            </a:r>
            <a:endParaRPr lang="en-US" b="1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90F65-21BF-4BA2-6ECF-4F257AFF2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582" y="2201781"/>
            <a:ext cx="6095999" cy="451892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sv-SE" sz="2400" dirty="0">
                <a:solidFill>
                  <a:schemeClr val="bg1"/>
                </a:solidFill>
                <a:latin typeface="Bodoni MT" panose="02070603080606020203" pitchFamily="18" charset="0"/>
              </a:rPr>
              <a:t>Kerala i historiskt jämförande perspektiv i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sz="2400" dirty="0">
                <a:solidFill>
                  <a:schemeClr val="bg1"/>
                </a:solidFill>
                <a:latin typeface="Bodoni MT" panose="02070603080606020203" pitchFamily="18" charset="0"/>
              </a:rPr>
              <a:t>min ’slutbok’ som täcker fram till hösten 2021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bg1"/>
                </a:solidFill>
                <a:latin typeface="Bodoni MT" panose="02070603080606020203" pitchFamily="18" charset="0"/>
                <a:hlinkClick r:id="rId2"/>
              </a:rPr>
              <a:t>www.blomsbury.com</a:t>
            </a:r>
            <a:r>
              <a:rPr lang="en-US" sz="2400" dirty="0">
                <a:solidFill>
                  <a:schemeClr val="bg1"/>
                </a:solidFill>
                <a:latin typeface="Bodoni MT" panose="02070603080606020203" pitchFamily="18" charset="0"/>
              </a:rPr>
              <a:t>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bg1"/>
                </a:solidFill>
                <a:latin typeface="Bodoni MT" panose="02070603080606020203" pitchFamily="18" charset="0"/>
              </a:rPr>
              <a:t>35% off  with code: CLR TW9UK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err="1">
                <a:solidFill>
                  <a:schemeClr val="bg1"/>
                </a:solidFill>
                <a:latin typeface="Bodoni MT" panose="02070603080606020203" pitchFamily="18" charset="0"/>
              </a:rPr>
              <a:t>Uppföljande</a:t>
            </a:r>
            <a:r>
              <a:rPr lang="en-US" sz="2400" dirty="0">
                <a:solidFill>
                  <a:schemeClr val="bg1"/>
                </a:solidFill>
                <a:latin typeface="Bodoni MT" panose="02070603080606020203" pitchFamily="18" charset="0"/>
              </a:rPr>
              <a:t> texter: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bg1"/>
                </a:solidFill>
                <a:latin typeface="Bodoni MT" panose="02070603080606020203" pitchFamily="18" charset="0"/>
                <a:hlinkClick r:id="rId3"/>
              </a:rPr>
              <a:t>www.olle-tornquist.com</a:t>
            </a:r>
            <a:endParaRPr lang="en-US" sz="2400" dirty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bg1"/>
                </a:solidFill>
                <a:latin typeface="Bodoni MT" panose="02070603080606020203" pitchFamily="18" charset="0"/>
              </a:rPr>
              <a:t>I </a:t>
            </a:r>
            <a:r>
              <a:rPr lang="en-US" sz="2400" dirty="0" err="1">
                <a:solidFill>
                  <a:schemeClr val="bg1"/>
                </a:solidFill>
                <a:latin typeface="Bodoni MT" panose="02070603080606020203" pitchFamily="18" charset="0"/>
              </a:rPr>
              <a:t>ännu</a:t>
            </a:r>
            <a:r>
              <a:rPr lang="en-US" sz="2400" dirty="0">
                <a:solidFill>
                  <a:schemeClr val="bg1"/>
                </a:solidFill>
                <a:latin typeface="Bodoni MT" panose="020706030806060202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odoni MT" panose="02070603080606020203" pitchFamily="18" charset="0"/>
              </a:rPr>
              <a:t>bredare</a:t>
            </a:r>
            <a:r>
              <a:rPr lang="en-US" sz="2400" dirty="0">
                <a:solidFill>
                  <a:schemeClr val="bg1"/>
                </a:solidFill>
                <a:latin typeface="Bodoni MT" panose="020706030806060202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odoni MT" panose="02070603080606020203" pitchFamily="18" charset="0"/>
              </a:rPr>
              <a:t>perspektiv</a:t>
            </a:r>
            <a:r>
              <a:rPr lang="en-US" sz="2400" dirty="0">
                <a:solidFill>
                  <a:schemeClr val="bg1"/>
                </a:solidFill>
                <a:latin typeface="Bodoni MT" panose="020706030806060202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odoni MT" panose="02070603080606020203" pitchFamily="18" charset="0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Bodoni MT" panose="020706030806060202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odoni MT" panose="02070603080606020203" pitchFamily="18" charset="0"/>
              </a:rPr>
              <a:t>antologin</a:t>
            </a:r>
            <a:endParaRPr lang="en-US" sz="2400" dirty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>
                <a:solidFill>
                  <a:schemeClr val="bg1"/>
                </a:solidFill>
                <a:latin typeface="Bodoni MT" panose="02070603080606020203" pitchFamily="18" charset="0"/>
              </a:rPr>
              <a:t>“</a:t>
            </a:r>
            <a:r>
              <a:rPr lang="en-US" sz="2400" i="1" dirty="0" err="1">
                <a:solidFill>
                  <a:schemeClr val="bg1"/>
                </a:solidFill>
                <a:latin typeface="Bodoni MT" panose="02070603080606020203" pitchFamily="18" charset="0"/>
              </a:rPr>
              <a:t>Egentligen</a:t>
            </a:r>
            <a:r>
              <a:rPr lang="en-US" sz="2400" i="1" dirty="0">
                <a:solidFill>
                  <a:schemeClr val="bg1"/>
                </a:solidFill>
                <a:latin typeface="Bodoni MT" panose="02070603080606020203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Bodoni MT" panose="02070603080606020203" pitchFamily="18" charset="0"/>
              </a:rPr>
              <a:t>är</a:t>
            </a:r>
            <a:r>
              <a:rPr lang="en-US" sz="2400" i="1" dirty="0">
                <a:solidFill>
                  <a:schemeClr val="bg1"/>
                </a:solidFill>
                <a:latin typeface="Bodoni MT" panose="02070603080606020203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Bodoni MT" panose="02070603080606020203" pitchFamily="18" charset="0"/>
              </a:rPr>
              <a:t>världen</a:t>
            </a:r>
            <a:r>
              <a:rPr lang="en-US" sz="2400" i="1" dirty="0">
                <a:solidFill>
                  <a:schemeClr val="bg1"/>
                </a:solidFill>
                <a:latin typeface="Bodoni MT" panose="02070603080606020203" pitchFamily="18" charset="0"/>
              </a:rPr>
              <a:t> full av </a:t>
            </a:r>
            <a:r>
              <a:rPr lang="en-US" sz="2400" i="1" dirty="0" err="1">
                <a:solidFill>
                  <a:schemeClr val="bg1"/>
                </a:solidFill>
                <a:latin typeface="Bodoni MT" panose="02070603080606020203" pitchFamily="18" charset="0"/>
              </a:rPr>
              <a:t>hopp</a:t>
            </a:r>
            <a:r>
              <a:rPr lang="en-US" sz="2400" i="1" dirty="0">
                <a:solidFill>
                  <a:schemeClr val="bg1"/>
                </a:solidFill>
                <a:latin typeface="Bodoni MT" panose="02070603080606020203" pitchFamily="18" charset="0"/>
              </a:rPr>
              <a:t>: Det </a:t>
            </a:r>
            <a:r>
              <a:rPr lang="en-US" sz="2400" i="1" dirty="0" err="1">
                <a:solidFill>
                  <a:schemeClr val="bg1"/>
                </a:solidFill>
                <a:latin typeface="Bodoni MT" panose="02070603080606020203" pitchFamily="18" charset="0"/>
              </a:rPr>
              <a:t>solidariska</a:t>
            </a:r>
            <a:r>
              <a:rPr lang="en-US" sz="2400" i="1" dirty="0">
                <a:solidFill>
                  <a:schemeClr val="bg1"/>
                </a:solidFill>
                <a:latin typeface="Bodoni MT" panose="02070603080606020203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Bodoni MT" panose="02070603080606020203" pitchFamily="18" charset="0"/>
              </a:rPr>
              <a:t>motståndet</a:t>
            </a:r>
            <a:r>
              <a:rPr lang="en-US" sz="2400" i="1" dirty="0">
                <a:solidFill>
                  <a:schemeClr val="bg1"/>
                </a:solidFill>
                <a:latin typeface="Bodoni MT" panose="02070603080606020203" pitchFamily="18" charset="0"/>
              </a:rPr>
              <a:t> mot den </a:t>
            </a:r>
            <a:r>
              <a:rPr lang="en-US" sz="2400" i="1" dirty="0" err="1">
                <a:solidFill>
                  <a:schemeClr val="bg1"/>
                </a:solidFill>
                <a:latin typeface="Bodoni MT" panose="02070603080606020203" pitchFamily="18" charset="0"/>
              </a:rPr>
              <a:t>globala</a:t>
            </a:r>
            <a:r>
              <a:rPr lang="en-US" sz="2400" i="1" dirty="0">
                <a:solidFill>
                  <a:schemeClr val="bg1"/>
                </a:solidFill>
                <a:latin typeface="Bodoni MT" panose="02070603080606020203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Bodoni MT" panose="02070603080606020203" pitchFamily="18" charset="0"/>
              </a:rPr>
              <a:t>konservativa</a:t>
            </a:r>
            <a:r>
              <a:rPr lang="en-US" sz="2400" i="1" dirty="0">
                <a:solidFill>
                  <a:schemeClr val="bg1"/>
                </a:solidFill>
                <a:latin typeface="Bodoni MT" panose="02070603080606020203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Bodoni MT" panose="02070603080606020203" pitchFamily="18" charset="0"/>
              </a:rPr>
              <a:t>nationalismen</a:t>
            </a:r>
            <a:r>
              <a:rPr lang="en-US" sz="2400" i="1" dirty="0">
                <a:solidFill>
                  <a:schemeClr val="bg1"/>
                </a:solidFill>
                <a:latin typeface="Bodoni MT" panose="02070603080606020203" pitchFamily="18" charset="0"/>
              </a:rPr>
              <a:t>”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>
                <a:solidFill>
                  <a:schemeClr val="bg1"/>
                </a:solidFill>
                <a:latin typeface="Bodoni MT" panose="02070603080606020203" pitchFamily="18" charset="0"/>
              </a:rPr>
              <a:t>Kommer 1 </a:t>
            </a:r>
            <a:r>
              <a:rPr lang="en-US" sz="2400" i="1" dirty="0" err="1">
                <a:solidFill>
                  <a:schemeClr val="bg1"/>
                </a:solidFill>
                <a:latin typeface="Bodoni MT" panose="02070603080606020203" pitchFamily="18" charset="0"/>
              </a:rPr>
              <a:t>maj</a:t>
            </a:r>
            <a:r>
              <a:rPr lang="en-US" sz="2400" i="1" dirty="0">
                <a:solidFill>
                  <a:schemeClr val="bg1"/>
                </a:solidFill>
                <a:latin typeface="Bodoni MT" panose="02070603080606020203" pitchFamily="18" charset="0"/>
              </a:rPr>
              <a:t> 2025 på </a:t>
            </a:r>
            <a:r>
              <a:rPr lang="en-US" sz="2400" i="1" dirty="0" err="1">
                <a:solidFill>
                  <a:schemeClr val="bg1"/>
                </a:solidFill>
                <a:latin typeface="Bodoni MT" panose="02070603080606020203" pitchFamily="18" charset="0"/>
              </a:rPr>
              <a:t>Fölrlaget</a:t>
            </a:r>
            <a:r>
              <a:rPr lang="en-US" sz="2400" i="1" dirty="0">
                <a:solidFill>
                  <a:schemeClr val="bg1"/>
                </a:solidFill>
                <a:latin typeface="Bodoni MT" panose="02070603080606020203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Bodoni MT" panose="02070603080606020203" pitchFamily="18" charset="0"/>
              </a:rPr>
              <a:t>Korpen</a:t>
            </a:r>
            <a:r>
              <a:rPr lang="en-US" sz="2400" i="1" dirty="0">
                <a:solidFill>
                  <a:schemeClr val="bg1"/>
                </a:solidFill>
                <a:latin typeface="Bodoni MT" panose="02070603080606020203" pitchFamily="18" charset="0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4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pic>
        <p:nvPicPr>
          <p:cNvPr id="7" name="Picture 6" descr="A close-up of a painting&#10;&#10;AI-generated content may be incorrect.">
            <a:extLst>
              <a:ext uri="{FF2B5EF4-FFF2-40B4-BE49-F238E27FC236}">
                <a16:creationId xmlns:a16="http://schemas.microsoft.com/office/drawing/2014/main" id="{D210ECC4-B0D2-FC16-05BE-575058981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476" y="3603251"/>
            <a:ext cx="1719449" cy="278453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us with people on top of it&#10;&#10;AI-generated content may be incorrect.">
            <a:extLst>
              <a:ext uri="{FF2B5EF4-FFF2-40B4-BE49-F238E27FC236}">
                <a16:creationId xmlns:a16="http://schemas.microsoft.com/office/drawing/2014/main" id="{B1DF9FAB-5070-5061-E674-D30D7DBC2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88" y="425755"/>
            <a:ext cx="1856354" cy="278453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72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BD7122-9B04-AE8A-E953-4D7AD3119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833631"/>
          </a:xfrm>
        </p:spPr>
        <p:txBody>
          <a:bodyPr anchor="b">
            <a:normAutofit/>
          </a:bodyPr>
          <a:lstStyle/>
          <a:p>
            <a:pPr algn="ctr"/>
            <a:r>
              <a:rPr lang="sv-SE" sz="3800" b="1" dirty="0">
                <a:latin typeface="Bodoni MT" panose="02070603080606020203" pitchFamily="18" charset="0"/>
              </a:rPr>
              <a:t>Hos oss då? </a:t>
            </a:r>
            <a:br>
              <a:rPr lang="sv-SE" sz="3800" b="1" dirty="0">
                <a:latin typeface="Bodoni MT" panose="02070603080606020203" pitchFamily="18" charset="0"/>
              </a:rPr>
            </a:br>
            <a:r>
              <a:rPr lang="sv-SE" sz="3300" b="1" dirty="0">
                <a:latin typeface="Bodoni MT" panose="02070603080606020203" pitchFamily="18" charset="0"/>
              </a:rPr>
              <a:t>(som likt Kerala också har turist-kapital)</a:t>
            </a:r>
            <a:endParaRPr lang="en-US" sz="3300" b="1" dirty="0">
              <a:latin typeface="Bodoni MT" panose="02070603080606020203" pitchFamily="18" charset="0"/>
            </a:endParaRP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BCD58-B860-A035-CD02-E3E4F5670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586994"/>
            <a:ext cx="5657595" cy="4181598"/>
          </a:xfrm>
        </p:spPr>
        <p:txBody>
          <a:bodyPr>
            <a:no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Liknande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behov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av </a:t>
            </a: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bättre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lokala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förutsättningar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stöd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för </a:t>
            </a: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investeringar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&amp; 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länkar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för 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kommunal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samverkan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  <a:endParaRPr lang="en-US" b="1" kern="100" dirty="0">
              <a:latin typeface="Bodoni MT" panose="020706030806060202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Liknande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behov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av “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kunskapsbaserad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utveckling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”?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Lika 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klämda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mellan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konservativ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nationalism &amp;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spekulativt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kapital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änka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vidare</a:t>
            </a:r>
            <a:r>
              <a:rPr lang="en-US" b="1" kern="10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på till </a:t>
            </a:r>
            <a:r>
              <a:rPr lang="en-US" b="1" kern="10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11 </a:t>
            </a:r>
            <a:r>
              <a:rPr lang="en-US" b="1" kern="100" dirty="0" err="1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april</a:t>
            </a:r>
            <a:endParaRPr lang="en-US" b="1" kern="100" dirty="0">
              <a:effectLst/>
              <a:latin typeface="Bodoni MT" panose="020706030806060202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beach with a body of water and buildings&#10;&#10;AI-generated content may be incorrect.">
            <a:extLst>
              <a:ext uri="{FF2B5EF4-FFF2-40B4-BE49-F238E27FC236}">
                <a16:creationId xmlns:a16="http://schemas.microsoft.com/office/drawing/2014/main" id="{CDE37C12-75CC-D483-E7AA-3662A7DF7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3"/>
          <a:stretch/>
        </p:blipFill>
        <p:spPr>
          <a:xfrm>
            <a:off x="6299200" y="10"/>
            <a:ext cx="589127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5415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4CD203B6-9D34-4C55-9CF4-916D79714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8" name="Picture 17" descr="A group of people on a dock in a river&#10;&#10;AI-generated content may be incorrect.">
            <a:extLst>
              <a:ext uri="{FF2B5EF4-FFF2-40B4-BE49-F238E27FC236}">
                <a16:creationId xmlns:a16="http://schemas.microsoft.com/office/drawing/2014/main" id="{375F1E85-CEA1-9556-CDD1-D70B9B983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r="16179"/>
          <a:stretch/>
        </p:blipFill>
        <p:spPr>
          <a:xfrm>
            <a:off x="5631155" y="14183"/>
            <a:ext cx="6521862" cy="3619490"/>
          </a:xfrm>
          <a:prstGeom prst="rect">
            <a:avLst/>
          </a:prstGeom>
        </p:spPr>
      </p:pic>
      <p:pic>
        <p:nvPicPr>
          <p:cNvPr id="7" name="Picture 6" descr="A white building with a window and a tree&#10;&#10;AI-generated content may be incorrect.">
            <a:extLst>
              <a:ext uri="{FF2B5EF4-FFF2-40B4-BE49-F238E27FC236}">
                <a16:creationId xmlns:a16="http://schemas.microsoft.com/office/drawing/2014/main" id="{270BC72B-AE76-1658-0437-BCF946D52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6" t="23511" r="35655" b="4"/>
          <a:stretch/>
        </p:blipFill>
        <p:spPr>
          <a:xfrm rot="16200000">
            <a:off x="3592958" y="2912489"/>
            <a:ext cx="1378003" cy="2820370"/>
          </a:xfrm>
          <a:prstGeom prst="rect">
            <a:avLst/>
          </a:prstGeom>
        </p:spPr>
      </p:pic>
      <p:pic>
        <p:nvPicPr>
          <p:cNvPr id="3" name="Picture 2" descr="A person in a boat on a lake&#10;&#10;AI-generated content may be incorrect.">
            <a:extLst>
              <a:ext uri="{FF2B5EF4-FFF2-40B4-BE49-F238E27FC236}">
                <a16:creationId xmlns:a16="http://schemas.microsoft.com/office/drawing/2014/main" id="{E5BA06F9-0DA5-ECE7-1D71-5C093C04E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2" r="6077" b="2"/>
          <a:stretch/>
        </p:blipFill>
        <p:spPr>
          <a:xfrm>
            <a:off x="4052425" y="4987550"/>
            <a:ext cx="5040339" cy="2246800"/>
          </a:xfrm>
          <a:prstGeom prst="rect">
            <a:avLst/>
          </a:prstGeom>
        </p:spPr>
      </p:pic>
      <p:pic>
        <p:nvPicPr>
          <p:cNvPr id="5" name="Picture 4" descr="A group of people on a hill&#10;&#10;AI-generated content may be incorrect.">
            <a:extLst>
              <a:ext uri="{FF2B5EF4-FFF2-40B4-BE49-F238E27FC236}">
                <a16:creationId xmlns:a16="http://schemas.microsoft.com/office/drawing/2014/main" id="{B7D8FA46-C604-8871-D574-50A5F15A2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9" r="3" b="1086"/>
          <a:stretch/>
        </p:blipFill>
        <p:spPr>
          <a:xfrm>
            <a:off x="-24563" y="5025115"/>
            <a:ext cx="4280435" cy="2246800"/>
          </a:xfrm>
          <a:prstGeom prst="rect">
            <a:avLst/>
          </a:prstGeom>
        </p:spPr>
      </p:pic>
      <p:pic>
        <p:nvPicPr>
          <p:cNvPr id="10" name="Picture 9" descr="A body of water with palm trees and a boat on the shore&#10;&#10;AI-generated content may be incorrect.">
            <a:extLst>
              <a:ext uri="{FF2B5EF4-FFF2-40B4-BE49-F238E27FC236}">
                <a16:creationId xmlns:a16="http://schemas.microsoft.com/office/drawing/2014/main" id="{6535E10A-E7DF-195D-756F-AED0348266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" t="28330" r="18043" b="13855"/>
          <a:stretch/>
        </p:blipFill>
        <p:spPr>
          <a:xfrm>
            <a:off x="5643775" y="3083642"/>
            <a:ext cx="6548225" cy="1941473"/>
          </a:xfrm>
          <a:prstGeom prst="rect">
            <a:avLst/>
          </a:prstGeom>
        </p:spPr>
      </p:pic>
      <p:pic>
        <p:nvPicPr>
          <p:cNvPr id="8" name="Picture 7" descr="A person lying on a boat&#10;&#10;AI-generated content may be incorrect.">
            <a:extLst>
              <a:ext uri="{FF2B5EF4-FFF2-40B4-BE49-F238E27FC236}">
                <a16:creationId xmlns:a16="http://schemas.microsoft.com/office/drawing/2014/main" id="{257D6E2E-1195-460D-7265-DB2713761D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5" t="22501" r="34501" b="-4054"/>
          <a:stretch/>
        </p:blipFill>
        <p:spPr>
          <a:xfrm>
            <a:off x="9060147" y="4972706"/>
            <a:ext cx="3156416" cy="2401927"/>
          </a:xfrm>
          <a:prstGeom prst="rect">
            <a:avLst/>
          </a:prstGeom>
        </p:spPr>
      </p:pic>
      <p:pic>
        <p:nvPicPr>
          <p:cNvPr id="22" name="Picture 21" descr="A group of people standing outside a house&#10;&#10;AI-generated content may be incorrect.">
            <a:extLst>
              <a:ext uri="{FF2B5EF4-FFF2-40B4-BE49-F238E27FC236}">
                <a16:creationId xmlns:a16="http://schemas.microsoft.com/office/drawing/2014/main" id="{89B8CF0A-0CD5-1AC7-CBE2-156FEA726A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8212" r="-3137" b="24922"/>
          <a:stretch/>
        </p:blipFill>
        <p:spPr>
          <a:xfrm>
            <a:off x="60229" y="906563"/>
            <a:ext cx="2877711" cy="41051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173F93F-E289-FACA-837C-01C9A6C52DF1}"/>
              </a:ext>
            </a:extLst>
          </p:cNvPr>
          <p:cNvSpPr txBox="1"/>
          <p:nvPr/>
        </p:nvSpPr>
        <p:spPr>
          <a:xfrm>
            <a:off x="-57180" y="-1"/>
            <a:ext cx="5700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In Kerala, ‘God’s own country’, all Gods live in harmony in a too warm but most beautiful place with 34 million people, spices, markets and Marxists </a:t>
            </a:r>
          </a:p>
        </p:txBody>
      </p:sp>
      <p:pic>
        <p:nvPicPr>
          <p:cNvPr id="30" name="Picture 29" descr="A beach with palm trees and a building">
            <a:extLst>
              <a:ext uri="{FF2B5EF4-FFF2-40B4-BE49-F238E27FC236}">
                <a16:creationId xmlns:a16="http://schemas.microsoft.com/office/drawing/2014/main" id="{AB6786D9-6106-A5D9-AC48-9284F2B76B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247" y="906563"/>
            <a:ext cx="2785384" cy="269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64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27CC61-7BDE-97E1-C93A-6ED89046C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975709"/>
          </a:xfrm>
        </p:spPr>
        <p:txBody>
          <a:bodyPr anchor="b">
            <a:noAutofit/>
          </a:bodyPr>
          <a:lstStyle/>
          <a:p>
            <a:pPr algn="ctr"/>
            <a:r>
              <a:rPr lang="sv-SE" sz="3600" b="1" dirty="0">
                <a:latin typeface="Bodoni MT" panose="02070603080606020203" pitchFamily="18" charset="0"/>
              </a:rPr>
              <a:t>…börja om underifrån, på ett demokratiskt sätt… </a:t>
            </a:r>
            <a:endParaRPr lang="en-US" sz="3600" b="1" dirty="0">
              <a:latin typeface="Bodoni MT" panose="02070603080606020203" pitchFamily="18" charset="0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623B8-94DC-62F4-68CE-D431A7B40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5"/>
            <a:ext cx="6713552" cy="417860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sv-SE" sz="3000" b="1" dirty="0">
                <a:latin typeface="Bodoni MT" panose="02070603080606020203" pitchFamily="18" charset="0"/>
              </a:rPr>
              <a:t>På mitten av 80-talet… </a:t>
            </a:r>
          </a:p>
          <a:p>
            <a:pPr marL="0" indent="0">
              <a:buNone/>
            </a:pPr>
            <a:r>
              <a:rPr lang="sv-SE" sz="3000" b="1" dirty="0">
                <a:latin typeface="Bodoni MT" panose="02070603080606020203" pitchFamily="18" charset="0"/>
              </a:rPr>
              <a:t>studier av gamla vänsterns haveri i Indonesien och nu Indien…</a:t>
            </a:r>
          </a:p>
          <a:p>
            <a:pPr marL="0" indent="0">
              <a:buNone/>
            </a:pPr>
            <a:r>
              <a:rPr lang="sv-SE" sz="3000" b="1" dirty="0">
                <a:latin typeface="Bodoni MT" panose="02070603080606020203" pitchFamily="18" charset="0"/>
              </a:rPr>
              <a:t>Möter osannolikt gäng nytänkande forskare, folkbildare, aktivister i Kerala</a:t>
            </a:r>
          </a:p>
          <a:p>
            <a:pPr marL="0" indent="0">
              <a:buNone/>
            </a:pPr>
            <a:r>
              <a:rPr lang="sv-SE" sz="3000" b="1" dirty="0">
                <a:latin typeface="Bodoni MT" panose="02070603080606020203" pitchFamily="18" charset="0"/>
              </a:rPr>
              <a:t>På 10 år går de från lokala experiment till världens främsta försök med lokal demokratisk utveckling underifrån. </a:t>
            </a:r>
          </a:p>
          <a:p>
            <a:pPr marL="0" indent="0">
              <a:buNone/>
            </a:pPr>
            <a:endParaRPr lang="en-US" sz="1900" dirty="0">
              <a:latin typeface="Bodoni MT" panose="02070603080606020203" pitchFamily="18" charset="0"/>
            </a:endParaRPr>
          </a:p>
          <a:p>
            <a:pPr marL="0" indent="0">
              <a:buNone/>
            </a:pPr>
            <a:endParaRPr lang="en-US" sz="2600" dirty="0">
              <a:latin typeface="Bodoni MT" panose="02070603080606020203" pitchFamily="18" charset="0"/>
            </a:endParaRPr>
          </a:p>
        </p:txBody>
      </p:sp>
      <p:pic>
        <p:nvPicPr>
          <p:cNvPr id="5" name="Picture 4" descr="A group of men sitting at a table&#10;&#10;AI-generated content may be incorrect.">
            <a:extLst>
              <a:ext uri="{FF2B5EF4-FFF2-40B4-BE49-F238E27FC236}">
                <a16:creationId xmlns:a16="http://schemas.microsoft.com/office/drawing/2014/main" id="{49DC1715-5687-8D3C-FC83-FB562896D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5" r="11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10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73C7D1-D76E-5C29-37F6-6C7CD6AAF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51" y="152401"/>
            <a:ext cx="10703766" cy="12801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br>
              <a:rPr lang="sv-SE" sz="2800" b="1" dirty="0">
                <a:latin typeface="Bodoni MT" panose="02070603080606020203" pitchFamily="18" charset="0"/>
              </a:rPr>
            </a:br>
            <a:r>
              <a:rPr lang="sv-SE" sz="3200" b="1" dirty="0">
                <a:latin typeface="Bodoni MT" panose="02070603080606020203" pitchFamily="18" charset="0"/>
              </a:rPr>
              <a:t>Nyliberalism och stagnerad </a:t>
            </a:r>
            <a:r>
              <a:rPr lang="sv-SE" sz="3200" b="1" dirty="0" err="1">
                <a:latin typeface="Bodoni MT" panose="02070603080606020203" pitchFamily="18" charset="0"/>
              </a:rPr>
              <a:t>gammelvänster</a:t>
            </a:r>
            <a:br>
              <a:rPr lang="sv-SE" sz="3200" b="1" dirty="0">
                <a:latin typeface="Bodoni MT" panose="02070603080606020203" pitchFamily="18" charset="0"/>
              </a:rPr>
            </a:br>
            <a:r>
              <a:rPr lang="sv-SE" sz="3200" b="1" dirty="0">
                <a:latin typeface="Bodoni MT" panose="02070603080606020203" pitchFamily="18" charset="0"/>
              </a:rPr>
              <a:t>I Kerala, trots folkrörelse sedan 30-talet som sedan vann val</a:t>
            </a:r>
            <a:br>
              <a:rPr lang="sv-SE" sz="2800" b="1" dirty="0">
                <a:latin typeface="Bodoni MT" panose="02070603080606020203" pitchFamily="18" charset="0"/>
              </a:rPr>
            </a:br>
            <a:endParaRPr lang="en-US" sz="2800" b="1" dirty="0">
              <a:latin typeface="Bodoni MT" panose="020706030806060202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8350F-B918-B45D-078F-7D8C23408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307" y="1432561"/>
            <a:ext cx="7431853" cy="535079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sv-SE" sz="2600" b="1" dirty="0">
                <a:latin typeface="Bodoni MT" panose="02070603080606020203" pitchFamily="18" charset="0"/>
              </a:rPr>
              <a:t>Utbildningen inte demokratiserad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sv-SE" sz="2600" b="1" dirty="0">
                <a:latin typeface="Bodoni MT" panose="02070603080606020203" pitchFamily="18" charset="0"/>
              </a:rPr>
              <a:t>Jordreformen gynnade inte de svagaste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sv-SE" sz="2600" b="1" dirty="0">
                <a:latin typeface="Bodoni MT" panose="02070603080606020203" pitchFamily="18" charset="0"/>
              </a:rPr>
              <a:t>Ingen decentralisering &amp; få nya investeringar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sv-SE" sz="2600" b="1" dirty="0">
                <a:latin typeface="Bodoni MT" panose="02070603080606020203" pitchFamily="18" charset="0"/>
              </a:rPr>
              <a:t>Splittrad vänster gynnade ”de sina” </a:t>
            </a:r>
            <a:r>
              <a:rPr lang="sv-SE" sz="2600" b="1" dirty="0">
                <a:latin typeface="Bodoni MT" panose="02070603080606020203" pitchFamily="18" charset="0"/>
                <a:sym typeface="Wingdings" panose="05000000000000000000" pitchFamily="2" charset="2"/>
              </a:rPr>
              <a:t></a:t>
            </a:r>
            <a:r>
              <a:rPr lang="sv-SE" sz="2600" b="1" dirty="0">
                <a:latin typeface="Bodoni MT" panose="02070603080606020203" pitchFamily="18" charset="0"/>
              </a:rPr>
              <a:t> korruption</a:t>
            </a:r>
          </a:p>
          <a:p>
            <a:pPr marL="0" indent="0">
              <a:buNone/>
            </a:pPr>
            <a:r>
              <a:rPr lang="sv-SE" b="1" dirty="0">
                <a:latin typeface="Bodoni MT" panose="02070603080606020203" pitchFamily="18" charset="0"/>
              </a:rPr>
              <a:t>MEN en tredje rörelse: folkbildningen.</a:t>
            </a:r>
          </a:p>
          <a:p>
            <a:pPr marL="0" indent="0">
              <a:buNone/>
            </a:pPr>
            <a:r>
              <a:rPr lang="sv-SE" b="1" dirty="0">
                <a:latin typeface="Bodoni MT" panose="02070603080606020203" pitchFamily="18" charset="0"/>
              </a:rPr>
              <a:t>Historisk bas i socio-religiösa reformrörelser för lika medborgerliga rättigheter (nu vs. Modi)</a:t>
            </a:r>
          </a:p>
          <a:p>
            <a:pPr marL="0" indent="0">
              <a:buNone/>
            </a:pPr>
            <a:r>
              <a:rPr lang="sv-SE" b="1" dirty="0">
                <a:latin typeface="Bodoni MT" panose="02070603080606020203" pitchFamily="18" charset="0"/>
              </a:rPr>
              <a:t>Nytänkarna byggde vidare på det</a:t>
            </a:r>
          </a:p>
          <a:p>
            <a:pPr marL="0" indent="0">
              <a:buNone/>
            </a:pPr>
            <a:r>
              <a:rPr lang="sv-SE" b="1" dirty="0">
                <a:latin typeface="Bodoni MT" panose="02070603080606020203" pitchFamily="18" charset="0"/>
              </a:rPr>
              <a:t>Deras ’</a:t>
            </a:r>
            <a:r>
              <a:rPr lang="sv-SE" b="1" dirty="0" err="1">
                <a:latin typeface="Bodoni MT" panose="02070603080606020203" pitchFamily="18" charset="0"/>
              </a:rPr>
              <a:t>People’s</a:t>
            </a:r>
            <a:r>
              <a:rPr lang="sv-SE" b="1" dirty="0">
                <a:latin typeface="Bodoni MT" panose="02070603080606020203" pitchFamily="18" charset="0"/>
              </a:rPr>
              <a:t> Science </a:t>
            </a:r>
            <a:r>
              <a:rPr lang="sv-SE" b="1" dirty="0" err="1">
                <a:latin typeface="Bodoni MT" panose="02070603080606020203" pitchFamily="18" charset="0"/>
              </a:rPr>
              <a:t>Movement</a:t>
            </a:r>
            <a:r>
              <a:rPr lang="sv-SE" b="1" dirty="0">
                <a:latin typeface="Bodoni MT" panose="02070603080606020203" pitchFamily="18" charset="0"/>
              </a:rPr>
              <a:t>’ breddades genom Literacy Campaign med </a:t>
            </a:r>
            <a:r>
              <a:rPr lang="sv-SE" b="1" dirty="0" err="1">
                <a:latin typeface="Bodoni MT" panose="02070603080606020203" pitchFamily="18" charset="0"/>
              </a:rPr>
              <a:t>District</a:t>
            </a:r>
            <a:r>
              <a:rPr lang="sv-SE" b="1" dirty="0">
                <a:latin typeface="Bodoni MT" panose="02070603080606020203" pitchFamily="18" charset="0"/>
              </a:rPr>
              <a:t> </a:t>
            </a:r>
            <a:r>
              <a:rPr lang="sv-SE" b="1" dirty="0" err="1">
                <a:latin typeface="Bodoni MT" panose="02070603080606020203" pitchFamily="18" charset="0"/>
              </a:rPr>
              <a:t>of</a:t>
            </a:r>
            <a:r>
              <a:rPr lang="sv-SE" b="1" dirty="0">
                <a:latin typeface="Bodoni MT" panose="02070603080606020203" pitchFamily="18" charset="0"/>
              </a:rPr>
              <a:t> </a:t>
            </a:r>
            <a:r>
              <a:rPr lang="sv-SE" b="1" dirty="0" err="1">
                <a:latin typeface="Bodoni MT" panose="02070603080606020203" pitchFamily="18" charset="0"/>
              </a:rPr>
              <a:t>Cochin</a:t>
            </a:r>
            <a:endParaRPr lang="sv-SE" b="1" dirty="0">
              <a:latin typeface="Bodoni MT" panose="02070603080606020203" pitchFamily="18" charset="0"/>
            </a:endParaRPr>
          </a:p>
        </p:txBody>
      </p:sp>
      <p:pic>
        <p:nvPicPr>
          <p:cNvPr id="5" name="Picture 4" descr="A group of young girls holding books&#10;&#10;AI-generated content may be incorrect.">
            <a:extLst>
              <a:ext uri="{FF2B5EF4-FFF2-40B4-BE49-F238E27FC236}">
                <a16:creationId xmlns:a16="http://schemas.microsoft.com/office/drawing/2014/main" id="{04D3B3FE-EDC4-342C-2433-45FF3D0ED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9" r="23842"/>
          <a:stretch/>
        </p:blipFill>
        <p:spPr>
          <a:xfrm>
            <a:off x="7957208" y="2293419"/>
            <a:ext cx="4234792" cy="4489937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3283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96948E-2E4E-AA4B-94B9-498493487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021007" cy="1025126"/>
          </a:xfrm>
        </p:spPr>
        <p:txBody>
          <a:bodyPr>
            <a:noAutofit/>
          </a:bodyPr>
          <a:lstStyle/>
          <a:p>
            <a:r>
              <a:rPr lang="sv-SE" sz="3200" b="1" dirty="0">
                <a:latin typeface="Bodoni MT" panose="02070603080606020203" pitchFamily="18" charset="0"/>
              </a:rPr>
              <a:t>Från NGO till massrörelse. Från läskunnighet till bildning+</a:t>
            </a:r>
            <a:endParaRPr lang="en-US" sz="3200" b="1" dirty="0">
              <a:latin typeface="Bodoni MT" panose="020706030806060202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CF898-B8DA-0AE5-D525-A94ADB458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252"/>
            <a:ext cx="7316755" cy="5234484"/>
          </a:xfrm>
        </p:spPr>
        <p:txBody>
          <a:bodyPr>
            <a:noAutofit/>
          </a:bodyPr>
          <a:lstStyle/>
          <a:p>
            <a:r>
              <a:rPr lang="sv-SE" sz="3200" b="1" dirty="0">
                <a:latin typeface="Bodoni MT" panose="02070603080606020203" pitchFamily="18" charset="0"/>
              </a:rPr>
              <a:t>Kompletterades med ”</a:t>
            </a:r>
            <a:r>
              <a:rPr lang="sv-SE" sz="3200" b="1" i="1" dirty="0">
                <a:latin typeface="Bodoni MT" panose="02070603080606020203" pitchFamily="18" charset="0"/>
              </a:rPr>
              <a:t>Group </a:t>
            </a:r>
            <a:r>
              <a:rPr lang="sv-SE" sz="3200" b="1" i="1" dirty="0" err="1">
                <a:latin typeface="Bodoni MT" panose="02070603080606020203" pitchFamily="18" charset="0"/>
              </a:rPr>
              <a:t>Farming</a:t>
            </a:r>
            <a:r>
              <a:rPr lang="sv-SE" sz="3200" b="1" dirty="0">
                <a:latin typeface="Bodoni MT" panose="02070603080606020203" pitchFamily="18" charset="0"/>
              </a:rPr>
              <a:t>”: lokal tillväxtpakt mellan bönder och arbetare</a:t>
            </a:r>
          </a:p>
          <a:p>
            <a:pPr marL="0" indent="0">
              <a:buNone/>
            </a:pPr>
            <a:endParaRPr lang="sv-SE" sz="3200" b="1" dirty="0">
              <a:latin typeface="Bodoni MT" panose="02070603080606020203" pitchFamily="18" charset="0"/>
            </a:endParaRPr>
          </a:p>
          <a:p>
            <a:r>
              <a:rPr lang="sv-SE" sz="3200" b="1" dirty="0">
                <a:latin typeface="Bodoni MT" panose="02070603080606020203" pitchFamily="18" charset="0"/>
              </a:rPr>
              <a:t>”</a:t>
            </a:r>
            <a:r>
              <a:rPr lang="sv-SE" sz="3200" b="1" i="1" dirty="0" err="1">
                <a:latin typeface="Bodoni MT" panose="02070603080606020203" pitchFamily="18" charset="0"/>
              </a:rPr>
              <a:t>Resource</a:t>
            </a:r>
            <a:r>
              <a:rPr lang="sv-SE" sz="3200" b="1" i="1" dirty="0">
                <a:latin typeface="Bodoni MT" panose="02070603080606020203" pitchFamily="18" charset="0"/>
              </a:rPr>
              <a:t> </a:t>
            </a:r>
            <a:r>
              <a:rPr lang="sv-SE" sz="3200" b="1" i="1" dirty="0" err="1">
                <a:latin typeface="Bodoni MT" panose="02070603080606020203" pitchFamily="18" charset="0"/>
              </a:rPr>
              <a:t>Mapping</a:t>
            </a:r>
            <a:r>
              <a:rPr lang="sv-SE" sz="3200" b="1" dirty="0">
                <a:latin typeface="Bodoni MT" panose="02070603080606020203" pitchFamily="18" charset="0"/>
              </a:rPr>
              <a:t>” för ekologisk utveckling. Alla med för att återupptäcka &amp; ändra</a:t>
            </a:r>
          </a:p>
          <a:p>
            <a:pPr marL="0" indent="0">
              <a:buNone/>
            </a:pPr>
            <a:endParaRPr lang="sv-SE" sz="3200" b="1" dirty="0">
              <a:latin typeface="Bodoni MT" panose="02070603080606020203" pitchFamily="18" charset="0"/>
            </a:endParaRPr>
          </a:p>
          <a:p>
            <a:r>
              <a:rPr lang="sv-SE" sz="3200" b="1" dirty="0">
                <a:latin typeface="Bodoni MT" panose="02070603080606020203" pitchFamily="18" charset="0"/>
              </a:rPr>
              <a:t>Krav på </a:t>
            </a:r>
            <a:r>
              <a:rPr lang="sv-SE" sz="3200" b="1" i="1" dirty="0">
                <a:latin typeface="Bodoni MT" panose="02070603080606020203" pitchFamily="18" charset="0"/>
              </a:rPr>
              <a:t>decentralisering</a:t>
            </a:r>
            <a:r>
              <a:rPr lang="sv-SE" sz="3200" b="1" dirty="0">
                <a:latin typeface="Bodoni MT" panose="02070603080606020203" pitchFamily="18" charset="0"/>
              </a:rPr>
              <a:t> till demokratiska kommuner att samarbeta med. </a:t>
            </a:r>
            <a:endParaRPr lang="en-US" sz="3200" b="1" dirty="0">
              <a:latin typeface="Bodoni MT" panose="02070603080606020203" pitchFamily="18" charset="0"/>
            </a:endParaRPr>
          </a:p>
        </p:txBody>
      </p:sp>
      <p:pic>
        <p:nvPicPr>
          <p:cNvPr id="5" name="Picture 4" descr="A group of people looking at a map&#10;&#10;AI-generated content may be incorrect.">
            <a:extLst>
              <a:ext uri="{FF2B5EF4-FFF2-40B4-BE49-F238E27FC236}">
                <a16:creationId xmlns:a16="http://schemas.microsoft.com/office/drawing/2014/main" id="{65DAFC34-C524-AE2E-5743-F4A2C0582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9" r="-1" b="-1"/>
          <a:stretch/>
        </p:blipFill>
        <p:spPr>
          <a:xfrm>
            <a:off x="7893698" y="1390261"/>
            <a:ext cx="4295254" cy="546772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7160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people sitting on a stage&#10;&#10;AI-generated content may be incorrect.">
            <a:extLst>
              <a:ext uri="{FF2B5EF4-FFF2-40B4-BE49-F238E27FC236}">
                <a16:creationId xmlns:a16="http://schemas.microsoft.com/office/drawing/2014/main" id="{1A5764BA-A550-2E99-F90A-2DAC361637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t="-1" r="4787" b="6394"/>
          <a:stretch/>
        </p:blipFill>
        <p:spPr>
          <a:xfrm>
            <a:off x="-1" y="9"/>
            <a:ext cx="12188953" cy="6718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D5EDFD-CB70-80A2-93A1-F7953962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75360"/>
            <a:ext cx="5155261" cy="4768254"/>
          </a:xfrm>
        </p:spPr>
        <p:txBody>
          <a:bodyPr anchor="t">
            <a:noAutofit/>
          </a:bodyPr>
          <a:lstStyle/>
          <a:p>
            <a:r>
              <a:rPr lang="sv-SE" sz="3400" dirty="0">
                <a:solidFill>
                  <a:srgbClr val="FFFFFF"/>
                </a:solidFill>
                <a:latin typeface="Bodoni MT" panose="02070603080606020203" pitchFamily="18" charset="0"/>
              </a:rPr>
              <a:t>Steg 2: från lokala projekt till program för hela Kerala</a:t>
            </a:r>
            <a:br>
              <a:rPr lang="sv-SE" sz="3400" dirty="0">
                <a:solidFill>
                  <a:srgbClr val="FFFFFF"/>
                </a:solidFill>
                <a:latin typeface="Bodoni MT" panose="02070603080606020203" pitchFamily="18" charset="0"/>
              </a:rPr>
            </a:br>
            <a:br>
              <a:rPr lang="sv-SE" sz="3400" dirty="0">
                <a:solidFill>
                  <a:srgbClr val="FFFFFF"/>
                </a:solidFill>
                <a:latin typeface="Bodoni MT" panose="02070603080606020203" pitchFamily="18" charset="0"/>
              </a:rPr>
            </a:br>
            <a:r>
              <a:rPr lang="sv-SE" sz="3400" i="1" dirty="0">
                <a:solidFill>
                  <a:srgbClr val="FFFFFF"/>
                </a:solidFill>
                <a:latin typeface="Bodoni MT" panose="02070603080606020203" pitchFamily="18" charset="0"/>
              </a:rPr>
              <a:t>International Congress 1994</a:t>
            </a:r>
            <a:br>
              <a:rPr lang="sv-SE" sz="3400" i="1" dirty="0">
                <a:solidFill>
                  <a:srgbClr val="FFFFFF"/>
                </a:solidFill>
                <a:latin typeface="Bodoni MT" panose="02070603080606020203" pitchFamily="18" charset="0"/>
              </a:rPr>
            </a:br>
            <a:br>
              <a:rPr lang="sv-SE" sz="3400" i="1" dirty="0">
                <a:solidFill>
                  <a:srgbClr val="FFFFFF"/>
                </a:solidFill>
                <a:latin typeface="Bodoni MT" panose="02070603080606020203" pitchFamily="18" charset="0"/>
              </a:rPr>
            </a:br>
            <a:r>
              <a:rPr lang="sv-SE" sz="3400" dirty="0">
                <a:solidFill>
                  <a:srgbClr val="FFFFFF"/>
                </a:solidFill>
                <a:latin typeface="Bodoni MT" panose="02070603080606020203" pitchFamily="18" charset="0"/>
              </a:rPr>
              <a:t>Projektförslag diskuterades av 1 500(!) deltagare.</a:t>
            </a:r>
            <a:br>
              <a:rPr lang="sv-SE" sz="3400" dirty="0">
                <a:solidFill>
                  <a:srgbClr val="FFFFFF"/>
                </a:solidFill>
                <a:latin typeface="Bodoni MT" panose="02070603080606020203" pitchFamily="18" charset="0"/>
              </a:rPr>
            </a:br>
            <a:endParaRPr lang="en-US" sz="3400" dirty="0">
              <a:solidFill>
                <a:srgbClr val="FFFFFF"/>
              </a:solidFill>
              <a:latin typeface="Bodoni MT" panose="020706030806060202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3BF2D-B775-9FCC-2711-E73FD6E9C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986" y="820615"/>
            <a:ext cx="5170861" cy="5020348"/>
          </a:xfrm>
        </p:spPr>
        <p:txBody>
          <a:bodyPr>
            <a:normAutofit/>
          </a:bodyPr>
          <a:lstStyle/>
          <a:p>
            <a:r>
              <a:rPr lang="sv-SE" sz="3000" dirty="0">
                <a:solidFill>
                  <a:srgbClr val="FFFFFF"/>
                </a:solidFill>
                <a:latin typeface="Bodoni MT" panose="02070603080606020203" pitchFamily="18" charset="0"/>
              </a:rPr>
              <a:t>Ingen lyx</a:t>
            </a:r>
          </a:p>
          <a:p>
            <a:r>
              <a:rPr lang="sv-SE" sz="3000" dirty="0">
                <a:solidFill>
                  <a:srgbClr val="FFFFFF"/>
                </a:solidFill>
                <a:latin typeface="Bodoni MT" panose="02070603080606020203" pitchFamily="18" charset="0"/>
              </a:rPr>
              <a:t>Förslagen arbetades samman</a:t>
            </a:r>
          </a:p>
          <a:p>
            <a:r>
              <a:rPr lang="sv-SE" sz="3000" dirty="0">
                <a:solidFill>
                  <a:srgbClr val="FFFFFF"/>
                </a:solidFill>
                <a:latin typeface="Bodoni MT" panose="02070603080606020203" pitchFamily="18" charset="0"/>
              </a:rPr>
              <a:t>Till ett mäktigt paket</a:t>
            </a:r>
          </a:p>
          <a:p>
            <a:r>
              <a:rPr lang="sv-SE" sz="3000" dirty="0">
                <a:solidFill>
                  <a:srgbClr val="FFFFFF"/>
                </a:solidFill>
                <a:latin typeface="Bodoni MT" panose="02070603080606020203" pitchFamily="18" charset="0"/>
              </a:rPr>
              <a:t>Med rörelse bakom sig </a:t>
            </a:r>
          </a:p>
          <a:p>
            <a:r>
              <a:rPr lang="sv-SE" sz="3000" dirty="0">
                <a:solidFill>
                  <a:srgbClr val="FFFFFF"/>
                </a:solidFill>
                <a:latin typeface="Bodoni MT" panose="02070603080606020203" pitchFamily="18" charset="0"/>
              </a:rPr>
              <a:t>Nådde ut.</a:t>
            </a:r>
          </a:p>
          <a:p>
            <a:r>
              <a:rPr lang="sv-SE" sz="3000" dirty="0">
                <a:solidFill>
                  <a:srgbClr val="FFFFFF"/>
                </a:solidFill>
                <a:latin typeface="Bodoni MT" panose="02070603080606020203" pitchFamily="18" charset="0"/>
              </a:rPr>
              <a:t>Etablerade vänstern fick lova stödja om den vann valet 1996 – vilket den gjorde. </a:t>
            </a:r>
            <a:endParaRPr lang="en-US" sz="3000" dirty="0">
              <a:solidFill>
                <a:srgbClr val="FFFFFF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21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Slide Background">
            <a:extLst>
              <a:ext uri="{FF2B5EF4-FFF2-40B4-BE49-F238E27FC236}">
                <a16:creationId xmlns:a16="http://schemas.microsoft.com/office/drawing/2014/main" id="{9D768B77-8742-43A0-AF16-6AC4D378E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28" name="Rectangle 1027">
            <a:extLst>
              <a:ext uri="{FF2B5EF4-FFF2-40B4-BE49-F238E27FC236}">
                <a16:creationId xmlns:a16="http://schemas.microsoft.com/office/drawing/2014/main" id="{48B13CA8-CBEA-4805-955D-CEBE32236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2000" cy="4112915"/>
          </a:xfrm>
          <a:prstGeom prst="rect">
            <a:avLst/>
          </a:prstGeom>
          <a:ln>
            <a:noFill/>
          </a:ln>
          <a:effectLst>
            <a:outerShdw blurRad="596900" dist="381000" dir="8820000" sx="90000" sy="90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26AAF5-7D07-7B46-43A2-2D7A230B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612" y="177800"/>
            <a:ext cx="6003986" cy="64770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br>
              <a:rPr lang="sv-SE" sz="3600" b="1" kern="1200" dirty="0">
                <a:solidFill>
                  <a:schemeClr val="tx1"/>
                </a:solidFill>
                <a:latin typeface="Bodoni MT" panose="02070603080606020203" pitchFamily="18" charset="0"/>
              </a:rPr>
            </a:br>
            <a:r>
              <a:rPr lang="sv-SE" sz="3600" b="1" kern="1200" dirty="0">
                <a:solidFill>
                  <a:schemeClr val="tx1"/>
                </a:solidFill>
                <a:latin typeface="Bodoni MT" panose="02070603080606020203" pitchFamily="18" charset="0"/>
              </a:rPr>
              <a:t>Stöd från vänsterns patriark E.M.S</a:t>
            </a:r>
            <a:br>
              <a:rPr lang="sv-SE" sz="3600" b="1" kern="1200" dirty="0">
                <a:solidFill>
                  <a:schemeClr val="tx1"/>
                </a:solidFill>
                <a:latin typeface="Bodoni MT" panose="02070603080606020203" pitchFamily="18" charset="0"/>
              </a:rPr>
            </a:br>
            <a:br>
              <a:rPr lang="sv-SE" sz="3600" b="1" kern="1200" dirty="0">
                <a:solidFill>
                  <a:schemeClr val="tx1"/>
                </a:solidFill>
                <a:latin typeface="Bodoni MT" panose="02070603080606020203" pitchFamily="18" charset="0"/>
              </a:rPr>
            </a:br>
            <a:r>
              <a:rPr lang="sv-SE" sz="3600" b="1" dirty="0">
                <a:latin typeface="Bodoni MT" panose="02070603080606020203" pitchFamily="18" charset="0"/>
              </a:rPr>
              <a:t>D</a:t>
            </a:r>
            <a:r>
              <a:rPr lang="sv-SE" sz="3600" b="1" kern="1200" dirty="0">
                <a:solidFill>
                  <a:schemeClr val="tx1"/>
                </a:solidFill>
                <a:latin typeface="Bodoni MT" panose="02070603080606020203" pitchFamily="18" charset="0"/>
              </a:rPr>
              <a:t>emokratisk decentralisering</a:t>
            </a:r>
            <a:br>
              <a:rPr lang="sv-SE" sz="3600" b="1" kern="1200" dirty="0">
                <a:solidFill>
                  <a:schemeClr val="tx1"/>
                </a:solidFill>
                <a:latin typeface="Bodoni MT" panose="02070603080606020203" pitchFamily="18" charset="0"/>
              </a:rPr>
            </a:br>
            <a:r>
              <a:rPr lang="sv-SE" sz="3600" b="1" kern="1200" dirty="0">
                <a:solidFill>
                  <a:schemeClr val="tx1"/>
                </a:solidFill>
                <a:latin typeface="Bodoni MT" panose="02070603080606020203" pitchFamily="18" charset="0"/>
              </a:rPr>
              <a:t>1/3 av investeringsbudgeten till </a:t>
            </a:r>
            <a:br>
              <a:rPr lang="sv-SE" sz="3600" b="1" kern="1200" dirty="0">
                <a:solidFill>
                  <a:schemeClr val="tx1"/>
                </a:solidFill>
                <a:latin typeface="Bodoni MT" panose="02070603080606020203" pitchFamily="18" charset="0"/>
              </a:rPr>
            </a:br>
            <a:r>
              <a:rPr lang="sv-SE" sz="3600" b="1" kern="1200" dirty="0">
                <a:solidFill>
                  <a:schemeClr val="tx1"/>
                </a:solidFill>
                <a:latin typeface="Bodoni MT" panose="02070603080606020203" pitchFamily="18" charset="0"/>
              </a:rPr>
              <a:t>en ’</a:t>
            </a:r>
            <a:r>
              <a:rPr lang="sv-SE" sz="3600" b="1" kern="1200" dirty="0" err="1">
                <a:solidFill>
                  <a:schemeClr val="tx1"/>
                </a:solidFill>
                <a:latin typeface="Bodoni MT" panose="02070603080606020203" pitchFamily="18" charset="0"/>
              </a:rPr>
              <a:t>People’s</a:t>
            </a:r>
            <a:r>
              <a:rPr lang="sv-SE" sz="3600" b="1" kern="1200" dirty="0">
                <a:solidFill>
                  <a:schemeClr val="tx1"/>
                </a:solidFill>
                <a:latin typeface="Bodoni MT" panose="02070603080606020203" pitchFamily="18" charset="0"/>
              </a:rPr>
              <a:t> Planning Campaign’ </a:t>
            </a:r>
            <a:br>
              <a:rPr lang="sv-SE" sz="3600" b="1" kern="1200" dirty="0">
                <a:solidFill>
                  <a:schemeClr val="tx1"/>
                </a:solidFill>
                <a:latin typeface="Bodoni MT" panose="02070603080606020203" pitchFamily="18" charset="0"/>
              </a:rPr>
            </a:br>
            <a:r>
              <a:rPr lang="sv-SE" sz="3600" b="1" kern="1200" dirty="0">
                <a:solidFill>
                  <a:schemeClr val="tx1"/>
                </a:solidFill>
                <a:latin typeface="Bodoni MT" panose="02070603080606020203" pitchFamily="18" charset="0"/>
              </a:rPr>
              <a:t>ledd av aktivister i Planning Board</a:t>
            </a:r>
            <a:br>
              <a:rPr lang="sv-SE" sz="3600" b="1" kern="1200" dirty="0">
                <a:solidFill>
                  <a:schemeClr val="tx1"/>
                </a:solidFill>
                <a:latin typeface="Bodoni MT" panose="02070603080606020203" pitchFamily="18" charset="0"/>
              </a:rPr>
            </a:br>
            <a:br>
              <a:rPr lang="sv-SE" sz="3600" b="1" kern="1200" dirty="0">
                <a:solidFill>
                  <a:schemeClr val="tx1"/>
                </a:solidFill>
                <a:latin typeface="Bodoni MT" panose="02070603080606020203" pitchFamily="18" charset="0"/>
              </a:rPr>
            </a:br>
            <a:r>
              <a:rPr lang="sv-SE" sz="3600" b="1" kern="1200" dirty="0">
                <a:solidFill>
                  <a:schemeClr val="tx1"/>
                </a:solidFill>
                <a:latin typeface="Bodoni MT" panose="02070603080606020203" pitchFamily="18" charset="0"/>
              </a:rPr>
              <a:t>Metod och schema </a:t>
            </a:r>
            <a:r>
              <a:rPr lang="sv-SE" sz="3600" b="1" dirty="0">
                <a:latin typeface="Bodoni MT" panose="02070603080606020203" pitchFamily="18" charset="0"/>
              </a:rPr>
              <a:t>spikas </a:t>
            </a:r>
            <a:r>
              <a:rPr lang="sv-SE" sz="3600" b="1" dirty="0">
                <a:latin typeface="Bodoni MT" panose="02070603080606020203" pitchFamily="18" charset="0"/>
                <a:sym typeface="Wingdings" panose="05000000000000000000" pitchFamily="2" charset="2"/>
              </a:rPr>
              <a:t></a:t>
            </a:r>
            <a:r>
              <a:rPr lang="sv-SE" sz="3600" b="1" kern="1200" dirty="0">
                <a:solidFill>
                  <a:schemeClr val="tx1"/>
                </a:solidFill>
                <a:latin typeface="Bodoni MT" panose="02070603080606020203" pitchFamily="18" charset="0"/>
              </a:rPr>
              <a:t> </a:t>
            </a:r>
            <a:br>
              <a:rPr lang="sv-SE" sz="3600" b="1" kern="1200" dirty="0">
                <a:solidFill>
                  <a:schemeClr val="tx1"/>
                </a:solidFill>
                <a:latin typeface="Bodoni MT" panose="02070603080606020203" pitchFamily="18" charset="0"/>
              </a:rPr>
            </a:br>
            <a:br>
              <a:rPr lang="sv-SE" sz="3600" b="1" kern="1200" dirty="0">
                <a:solidFill>
                  <a:schemeClr val="tx1"/>
                </a:solidFill>
                <a:latin typeface="Bodoni MT" panose="02070603080606020203" pitchFamily="18" charset="0"/>
              </a:rPr>
            </a:br>
            <a:r>
              <a:rPr lang="sv-SE" sz="3600" b="1" dirty="0">
                <a:latin typeface="Bodoni MT" panose="02070603080606020203" pitchFamily="18" charset="0"/>
              </a:rPr>
              <a:t>K</a:t>
            </a:r>
            <a:r>
              <a:rPr lang="sv-SE" sz="3600" b="1" kern="1200" dirty="0">
                <a:solidFill>
                  <a:schemeClr val="tx1"/>
                </a:solidFill>
                <a:latin typeface="Bodoni MT" panose="02070603080606020203" pitchFamily="18" charset="0"/>
              </a:rPr>
              <a:t>omplement: </a:t>
            </a:r>
            <a:br>
              <a:rPr lang="sv-SE" sz="3600" b="1" kern="1200" dirty="0">
                <a:solidFill>
                  <a:schemeClr val="tx1"/>
                </a:solidFill>
                <a:latin typeface="Bodoni MT" panose="02070603080606020203" pitchFamily="18" charset="0"/>
              </a:rPr>
            </a:br>
            <a:r>
              <a:rPr lang="sv-SE" sz="3600" b="1" dirty="0">
                <a:latin typeface="Bodoni MT" panose="02070603080606020203" pitchFamily="18" charset="0"/>
              </a:rPr>
              <a:t>K</a:t>
            </a:r>
            <a:r>
              <a:rPr lang="sv-SE" sz="3600" b="1" kern="1200" dirty="0">
                <a:solidFill>
                  <a:schemeClr val="tx1"/>
                </a:solidFill>
                <a:latin typeface="Bodoni MT" panose="02070603080606020203" pitchFamily="18" charset="0"/>
              </a:rPr>
              <a:t>vinnlig självhjälpsorganisation och ny informationsteknologi. </a:t>
            </a:r>
            <a:br>
              <a:rPr lang="en-US" sz="2800" kern="1200" dirty="0">
                <a:solidFill>
                  <a:schemeClr val="tx1"/>
                </a:solidFill>
                <a:latin typeface="Bodoni MT" panose="02070603080606020203" pitchFamily="18" charset="0"/>
              </a:rPr>
            </a:br>
            <a:r>
              <a:rPr lang="en-US" sz="2800" kern="1200" dirty="0">
                <a:solidFill>
                  <a:schemeClr val="tx1"/>
                </a:solidFill>
                <a:latin typeface="Bodoni MT" panose="02070603080606020203" pitchFamily="18" charset="0"/>
              </a:rPr>
              <a:t>'</a:t>
            </a:r>
          </a:p>
        </p:txBody>
      </p:sp>
      <p:pic>
        <p:nvPicPr>
          <p:cNvPr id="1026" name="Picture 2" descr="From the archives: E.M.S. Namboodiripad, a very contemporary Marxist">
            <a:extLst>
              <a:ext uri="{FF2B5EF4-FFF2-40B4-BE49-F238E27FC236}">
                <a16:creationId xmlns:a16="http://schemas.microsoft.com/office/drawing/2014/main" id="{3F4948DA-D79D-4B39-3CAB-50C5F2234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6858677" y="-4739"/>
            <a:ext cx="5422402" cy="274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 descr="A diagram of a project&#10;&#10;AI-generated content may be incorrect.">
            <a:extLst>
              <a:ext uri="{FF2B5EF4-FFF2-40B4-BE49-F238E27FC236}">
                <a16:creationId xmlns:a16="http://schemas.microsoft.com/office/drawing/2014/main" id="{7F465A1A-CF3E-9BB5-4F45-6F2842EAE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t="4156" r="1622"/>
          <a:stretch/>
        </p:blipFill>
        <p:spPr>
          <a:xfrm>
            <a:off x="6972799" y="2740365"/>
            <a:ext cx="5219201" cy="4029857"/>
          </a:xfrm>
          <a:prstGeom prst="rect">
            <a:avLst/>
          </a:prstGeom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920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men discussing something&#10;&#10;AI-generated content may be incorrect.">
            <a:extLst>
              <a:ext uri="{FF2B5EF4-FFF2-40B4-BE49-F238E27FC236}">
                <a16:creationId xmlns:a16="http://schemas.microsoft.com/office/drawing/2014/main" id="{18BA5184-D708-8F22-F530-732F5BF73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0505"/>
          <a:stretch/>
        </p:blipFill>
        <p:spPr>
          <a:xfrm>
            <a:off x="5600898" y="10"/>
            <a:ext cx="659110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Picture 5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D06E5743-8384-1134-E51D-4F3A9421E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3" r="-2" b="2768"/>
          <a:stretch/>
        </p:blipFill>
        <p:spPr>
          <a:xfrm>
            <a:off x="5600899" y="3493008"/>
            <a:ext cx="6591101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3A77A5-BFE2-CFE5-30BD-773CF1C77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1"/>
            <a:ext cx="4832802" cy="759714"/>
          </a:xfrm>
        </p:spPr>
        <p:txBody>
          <a:bodyPr>
            <a:normAutofit/>
          </a:bodyPr>
          <a:lstStyle/>
          <a:p>
            <a:r>
              <a:rPr lang="sv-SE" sz="3400" b="1" dirty="0">
                <a:latin typeface="Bodoni MT" panose="02070603080606020203" pitchFamily="18" charset="0"/>
              </a:rPr>
              <a:t>Bra start men…</a:t>
            </a:r>
            <a:endParaRPr lang="en-US" sz="3400" b="1" dirty="0">
              <a:latin typeface="Bodoni MT" panose="02070603080606020203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1CD2A-4E78-66BD-08FC-0103A0FBA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94641"/>
            <a:ext cx="5639277" cy="6400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sv-SE" sz="2600" b="1" dirty="0">
              <a:latin typeface="Bodoni MT" panose="02070603080606020203" pitchFamily="18" charset="0"/>
            </a:endParaRPr>
          </a:p>
          <a:p>
            <a:r>
              <a:rPr lang="sv-SE" sz="2700" b="1" dirty="0">
                <a:latin typeface="Bodoni MT" panose="02070603080606020203" pitchFamily="18" charset="0"/>
              </a:rPr>
              <a:t>Mer resurser uppifrån än underifrån </a:t>
            </a:r>
          </a:p>
          <a:p>
            <a:r>
              <a:rPr lang="sv-SE" sz="2700" b="1" dirty="0">
                <a:latin typeface="Bodoni MT" panose="02070603080606020203" pitchFamily="18" charset="0"/>
              </a:rPr>
              <a:t>Liten produktionsökning. Få länkar offentligt–privat &amp; utanför byarna </a:t>
            </a:r>
          </a:p>
          <a:p>
            <a:r>
              <a:rPr lang="sv-SE" sz="2700" b="1" dirty="0">
                <a:latin typeface="Bodoni MT" panose="02070603080606020203" pitchFamily="18" charset="0"/>
              </a:rPr>
              <a:t>Ingen bonus för ekonomiska framsteg</a:t>
            </a:r>
          </a:p>
          <a:p>
            <a:r>
              <a:rPr lang="sv-SE" sz="2700" b="1" dirty="0">
                <a:latin typeface="Bodoni MT" panose="02070603080606020203" pitchFamily="18" charset="0"/>
              </a:rPr>
              <a:t>Riktade, inte universella program – medelklassen uteblir</a:t>
            </a:r>
          </a:p>
          <a:p>
            <a:r>
              <a:rPr lang="sv-SE" sz="2700" b="1" dirty="0">
                <a:latin typeface="Bodoni MT" panose="02070603080606020203" pitchFamily="18" charset="0"/>
              </a:rPr>
              <a:t>Oklara länkar mellan direkt och representativ demokrati – sura politiker </a:t>
            </a:r>
          </a:p>
          <a:p>
            <a:r>
              <a:rPr lang="sv-SE" sz="2700" b="1" dirty="0">
                <a:latin typeface="Bodoni MT" panose="02070603080606020203" pitchFamily="18" charset="0"/>
              </a:rPr>
              <a:t>Liksom mellan kommuner, distrikt och ministerier – sura byråkrater</a:t>
            </a:r>
          </a:p>
          <a:p>
            <a:r>
              <a:rPr lang="sv-SE" sz="2700" b="1" dirty="0">
                <a:latin typeface="Bodoni MT" panose="02070603080606020203" pitchFamily="18" charset="0"/>
              </a:rPr>
              <a:t>Misstänksamma gamla NGO:s  </a:t>
            </a:r>
          </a:p>
          <a:p>
            <a:r>
              <a:rPr lang="sv-SE" sz="2700" b="1" dirty="0" err="1">
                <a:latin typeface="Bodoni MT" panose="02070603080606020203" pitchFamily="18" charset="0"/>
              </a:rPr>
              <a:t>Gammelvänstern</a:t>
            </a:r>
            <a:r>
              <a:rPr lang="sv-SE" sz="2700" b="1" dirty="0">
                <a:latin typeface="Bodoni MT" panose="02070603080606020203" pitchFamily="18" charset="0"/>
              </a:rPr>
              <a:t> kapade  kampanjen i valen 2000-2001</a:t>
            </a:r>
          </a:p>
          <a:p>
            <a:endParaRPr lang="sv-SE" sz="1400" dirty="0">
              <a:latin typeface="Bodoni MT" panose="02070603080606020203" pitchFamily="18" charset="0"/>
            </a:endParaRPr>
          </a:p>
          <a:p>
            <a:endParaRPr lang="sv-SE" sz="1400" dirty="0">
              <a:latin typeface="Bodoni MT" panose="02070603080606020203" pitchFamily="18" charset="0"/>
            </a:endParaRPr>
          </a:p>
          <a:p>
            <a:endParaRPr lang="sv-SE" sz="1400" dirty="0"/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41272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in a boat&#10;&#10;AI-generated content may be incorrect.">
            <a:extLst>
              <a:ext uri="{FF2B5EF4-FFF2-40B4-BE49-F238E27FC236}">
                <a16:creationId xmlns:a16="http://schemas.microsoft.com/office/drawing/2014/main" id="{4371E5B7-1BB2-CEE9-53E7-7118174CA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r="17966"/>
          <a:stretch/>
        </p:blipFill>
        <p:spPr>
          <a:xfrm>
            <a:off x="4609497" y="10"/>
            <a:ext cx="7582503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17CC21-CF18-6018-8418-12A65B418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1" y="203200"/>
            <a:ext cx="4770119" cy="6258560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            </a:t>
            </a: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r>
              <a:rPr lang="en-US" sz="2600" b="1" dirty="0" err="1">
                <a:solidFill>
                  <a:schemeClr val="bg1"/>
                </a:solidFill>
              </a:rPr>
              <a:t>Aktivisterna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attackerades</a:t>
            </a:r>
            <a:r>
              <a:rPr lang="en-US" sz="2600" b="1" dirty="0">
                <a:solidFill>
                  <a:schemeClr val="bg1"/>
                </a:solidFill>
              </a:rPr>
              <a:t>. </a:t>
            </a:r>
            <a:br>
              <a:rPr lang="en-US" sz="2600" b="1" dirty="0">
                <a:solidFill>
                  <a:schemeClr val="bg1"/>
                </a:solidFill>
              </a:rPr>
            </a:br>
            <a:r>
              <a:rPr lang="en-US" sz="2600" b="1" dirty="0" err="1">
                <a:solidFill>
                  <a:schemeClr val="bg1"/>
                </a:solidFill>
              </a:rPr>
              <a:t>Nyliberalismen</a:t>
            </a:r>
            <a:r>
              <a:rPr lang="en-US" sz="2600" b="1" dirty="0">
                <a:solidFill>
                  <a:schemeClr val="bg1"/>
                </a:solidFill>
              </a:rPr>
              <a:t> tog </a:t>
            </a:r>
            <a:r>
              <a:rPr lang="en-US" sz="2600" b="1" dirty="0" err="1">
                <a:solidFill>
                  <a:schemeClr val="bg1"/>
                </a:solidFill>
              </a:rPr>
              <a:t>över</a:t>
            </a:r>
            <a:r>
              <a:rPr lang="en-US" sz="2600" b="1" dirty="0">
                <a:solidFill>
                  <a:schemeClr val="bg1"/>
                </a:solidFill>
              </a:rPr>
              <a:t>. </a:t>
            </a:r>
            <a:br>
              <a:rPr lang="en-US" sz="2600" b="1" dirty="0">
                <a:solidFill>
                  <a:schemeClr val="bg1"/>
                </a:solidFill>
              </a:rPr>
            </a:br>
            <a:r>
              <a:rPr lang="en-US" sz="2600" b="1" dirty="0" err="1">
                <a:solidFill>
                  <a:schemeClr val="bg1"/>
                </a:solidFill>
              </a:rPr>
              <a:t>Migrantarbete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i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Gulfen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drivande</a:t>
            </a:r>
            <a:r>
              <a:rPr lang="en-US" sz="2600" b="1" dirty="0">
                <a:solidFill>
                  <a:schemeClr val="bg1"/>
                </a:solidFill>
              </a:rPr>
              <a:t> men </a:t>
            </a:r>
            <a:r>
              <a:rPr lang="en-US" sz="2600" b="1" dirty="0" err="1">
                <a:solidFill>
                  <a:schemeClr val="bg1"/>
                </a:solidFill>
              </a:rPr>
              <a:t>föga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produktivt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i</a:t>
            </a:r>
            <a:r>
              <a:rPr lang="en-US" sz="2600" b="1" dirty="0">
                <a:solidFill>
                  <a:schemeClr val="bg1"/>
                </a:solidFill>
              </a:rPr>
              <a:t> Kerala</a:t>
            </a:r>
            <a:br>
              <a:rPr lang="en-US" sz="2600" b="1" dirty="0">
                <a:solidFill>
                  <a:schemeClr val="bg1"/>
                </a:solidFill>
              </a:rPr>
            </a:br>
            <a:br>
              <a:rPr lang="en-US" sz="2600" b="1" dirty="0">
                <a:solidFill>
                  <a:schemeClr val="bg1"/>
                </a:solidFill>
              </a:rPr>
            </a:br>
            <a:r>
              <a:rPr lang="en-US" sz="2600" b="1" dirty="0">
                <a:solidFill>
                  <a:schemeClr val="bg1"/>
                </a:solidFill>
              </a:rPr>
              <a:t>Center-</a:t>
            </a:r>
            <a:r>
              <a:rPr lang="en-US" sz="2600" b="1" dirty="0" err="1">
                <a:solidFill>
                  <a:schemeClr val="bg1"/>
                </a:solidFill>
              </a:rPr>
              <a:t>vänstern</a:t>
            </a:r>
            <a:r>
              <a:rPr lang="en-US" sz="2600" b="1" dirty="0">
                <a:solidFill>
                  <a:schemeClr val="bg1"/>
                </a:solidFill>
              </a:rPr>
              <a:t>  </a:t>
            </a:r>
            <a:r>
              <a:rPr lang="en-US" sz="2600" b="1" dirty="0" err="1">
                <a:solidFill>
                  <a:schemeClr val="bg1"/>
                </a:solidFill>
              </a:rPr>
              <a:t>vann</a:t>
            </a:r>
            <a:r>
              <a:rPr lang="en-US" sz="2600" b="1" dirty="0">
                <a:solidFill>
                  <a:schemeClr val="bg1"/>
                </a:solidFill>
              </a:rPr>
              <a:t> anti-</a:t>
            </a:r>
            <a:r>
              <a:rPr lang="en-US" sz="2600" b="1" dirty="0" err="1">
                <a:solidFill>
                  <a:schemeClr val="bg1"/>
                </a:solidFill>
              </a:rPr>
              <a:t>korruptions</a:t>
            </a:r>
            <a:r>
              <a:rPr lang="en-US" sz="2600" b="1" dirty="0">
                <a:solidFill>
                  <a:schemeClr val="bg1"/>
                </a:solidFill>
              </a:rPr>
              <a:t>-</a:t>
            </a:r>
            <a:r>
              <a:rPr lang="en-US" sz="2600" b="1" dirty="0" err="1">
                <a:solidFill>
                  <a:schemeClr val="bg1"/>
                </a:solidFill>
              </a:rPr>
              <a:t>val</a:t>
            </a:r>
            <a:r>
              <a:rPr lang="en-US" sz="2600" b="1" dirty="0">
                <a:solidFill>
                  <a:schemeClr val="bg1"/>
                </a:solidFill>
              </a:rPr>
              <a:t> 2016. </a:t>
            </a:r>
            <a:br>
              <a:rPr lang="en-US" sz="2600" b="1" dirty="0">
                <a:solidFill>
                  <a:schemeClr val="bg1"/>
                </a:solidFill>
              </a:rPr>
            </a:br>
            <a:r>
              <a:rPr lang="en-US" sz="2600" b="1" dirty="0">
                <a:solidFill>
                  <a:schemeClr val="bg1"/>
                </a:solidFill>
              </a:rPr>
              <a:t>‘People’s Campaign’ </a:t>
            </a:r>
            <a:r>
              <a:rPr lang="en-US" sz="2600" b="1" dirty="0" err="1">
                <a:solidFill>
                  <a:schemeClr val="bg1"/>
                </a:solidFill>
              </a:rPr>
              <a:t>återupptogs</a:t>
            </a:r>
            <a:r>
              <a:rPr lang="en-US" sz="2600" b="1" dirty="0">
                <a:solidFill>
                  <a:schemeClr val="bg1"/>
                </a:solidFill>
              </a:rPr>
              <a:t> och </a:t>
            </a:r>
            <a:r>
              <a:rPr lang="en-US" sz="2600" b="1" dirty="0" err="1">
                <a:solidFill>
                  <a:schemeClr val="bg1"/>
                </a:solidFill>
              </a:rPr>
              <a:t>förbättrades</a:t>
            </a:r>
            <a:br>
              <a:rPr lang="en-US" sz="2600" b="1" dirty="0">
                <a:solidFill>
                  <a:schemeClr val="bg1"/>
                </a:solidFill>
              </a:rPr>
            </a:br>
            <a:br>
              <a:rPr lang="en-US" sz="2600" b="1" dirty="0">
                <a:solidFill>
                  <a:schemeClr val="bg1"/>
                </a:solidFill>
              </a:rPr>
            </a:br>
            <a:r>
              <a:rPr lang="en-US" sz="2600" b="1" dirty="0">
                <a:solidFill>
                  <a:schemeClr val="bg1"/>
                </a:solidFill>
              </a:rPr>
              <a:t>Dock </a:t>
            </a:r>
            <a:r>
              <a:rPr lang="en-US" sz="2600" b="1" dirty="0" err="1">
                <a:solidFill>
                  <a:schemeClr val="bg1"/>
                </a:solidFill>
              </a:rPr>
              <a:t>katastrof</a:t>
            </a:r>
            <a:r>
              <a:rPr lang="en-US" sz="2600" b="1" dirty="0">
                <a:solidFill>
                  <a:schemeClr val="bg1"/>
                </a:solidFill>
              </a:rPr>
              <a:t> , 2018 </a:t>
            </a:r>
            <a:r>
              <a:rPr lang="en-US" sz="2600" b="1" dirty="0" err="1">
                <a:solidFill>
                  <a:schemeClr val="bg1"/>
                </a:solidFill>
                <a:sym typeface="Wingdings" panose="05000000000000000000" pitchFamily="2" charset="2"/>
              </a:rPr>
              <a:t>Översvämningar</a:t>
            </a:r>
            <a:r>
              <a:rPr lang="en-US" sz="2600" b="1" dirty="0">
                <a:solidFill>
                  <a:schemeClr val="bg1"/>
                </a:solidFill>
                <a:sym typeface="Wingdings" panose="05000000000000000000" pitchFamily="2" charset="2"/>
              </a:rPr>
              <a:t> och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jordskred</a:t>
            </a:r>
            <a:r>
              <a:rPr lang="en-US" sz="2600" b="1" dirty="0">
                <a:solidFill>
                  <a:schemeClr val="bg1"/>
                </a:solidFill>
              </a:rPr>
              <a:t>. </a:t>
            </a:r>
            <a:br>
              <a:rPr lang="en-US" sz="2600" b="1" dirty="0">
                <a:solidFill>
                  <a:schemeClr val="bg1"/>
                </a:solidFill>
              </a:rPr>
            </a:br>
            <a:br>
              <a:rPr lang="en-US" sz="2600" b="1" dirty="0">
                <a:solidFill>
                  <a:schemeClr val="bg1"/>
                </a:solidFill>
              </a:rPr>
            </a:br>
            <a:r>
              <a:rPr lang="en-US" sz="2600" b="1" dirty="0">
                <a:solidFill>
                  <a:schemeClr val="bg1"/>
                </a:solidFill>
              </a:rPr>
              <a:t>MEN </a:t>
            </a:r>
            <a:r>
              <a:rPr lang="en-US" sz="2600" b="1" dirty="0" err="1">
                <a:solidFill>
                  <a:schemeClr val="bg1"/>
                </a:solidFill>
              </a:rPr>
              <a:t>samarbetet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mellan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kommuner</a:t>
            </a:r>
            <a:r>
              <a:rPr lang="en-US" sz="2600" b="1" dirty="0">
                <a:solidFill>
                  <a:schemeClr val="bg1"/>
                </a:solidFill>
              </a:rPr>
              <a:t> och </a:t>
            </a:r>
            <a:r>
              <a:rPr lang="en-US" sz="2600" b="1" dirty="0" err="1">
                <a:solidFill>
                  <a:schemeClr val="bg1"/>
                </a:solidFill>
              </a:rPr>
              <a:t>folkliga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organisationer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blir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räddningen</a:t>
            </a:r>
            <a:r>
              <a:rPr lang="en-US" sz="26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069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463b6811-b0a4-4b2a-b932-72c4c970c5d2}" enabled="0" method="" siteId="{463b6811-b0a4-4b2a-b932-72c4c970c5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834</Words>
  <Application>Microsoft Office PowerPoint</Application>
  <PresentationFormat>Widescreen</PresentationFormat>
  <Paragraphs>96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Aptos Display</vt:lpstr>
      <vt:lpstr>Arial</vt:lpstr>
      <vt:lpstr>Bodoni MT</vt:lpstr>
      <vt:lpstr>Calibri</vt:lpstr>
      <vt:lpstr>Wingdings</vt:lpstr>
      <vt:lpstr>Office Theme</vt:lpstr>
      <vt:lpstr>  Kan demokrater som vill hållbar utveckling underifrån  lära något av Kerala?  Gerlesborgskollegiet  12 mars 2025</vt:lpstr>
      <vt:lpstr>PowerPoint Presentation</vt:lpstr>
      <vt:lpstr>…börja om underifrån, på ett demokratiskt sätt… </vt:lpstr>
      <vt:lpstr> Nyliberalism och stagnerad gammelvänster I Kerala, trots folkrörelse sedan 30-talet som sedan vann val </vt:lpstr>
      <vt:lpstr>Från NGO till massrörelse. Från läskunnighet till bildning+</vt:lpstr>
      <vt:lpstr>Steg 2: från lokala projekt till program för hela Kerala  International Congress 1994  Projektförslag diskuterades av 1 500(!) deltagare. </vt:lpstr>
      <vt:lpstr> Stöd från vänsterns patriark E.M.S  Demokratisk decentralisering 1/3 av investeringsbudgeten till  en ’People’s Planning Campaign’  ledd av aktivister i Planning Board  Metod och schema spikas    Komplement:  Kvinnlig självhjälpsorganisation och ny informationsteknologi.  '</vt:lpstr>
      <vt:lpstr>Bra start men…</vt:lpstr>
      <vt:lpstr>                 Aktivisterna attackerades.  Nyliberalismen tog över.  Migrantarbete i Gulfen drivande men föga produktivt i Kerala  Center-vänstern  vann anti-korruptions-val 2016.  ‘People’s Campaign’ återupptogs och förbättrades  Dock katastrof , 2018 Översvämningar och jordskred.   MEN samarbetet mellan kommuner och folkliga organisationer blir räddningen!</vt:lpstr>
      <vt:lpstr>T ex kom fiskarna från kusten &amp; räddade folk.</vt:lpstr>
      <vt:lpstr>Kunde folkliga engagemanget bli en rörelse för  ”People’s Campaign 2.0”? </vt:lpstr>
      <vt:lpstr>PowerPoint Presentation</vt:lpstr>
      <vt:lpstr>  Värst: Modi i Delhi reducerade  skatteinkomster till Kerala  och stoppade ”in-hyrandet” av kapital.  </vt:lpstr>
      <vt:lpstr>Diskussion om förslag i jämförande perspektiv</vt:lpstr>
      <vt:lpstr>Fördjupning</vt:lpstr>
      <vt:lpstr>Hos oss då?  (som likt Kerala också har turist-kapital)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Olle Törnquist</dc:creator>
  <cp:lastModifiedBy>Olle Törnquist</cp:lastModifiedBy>
  <cp:revision>1</cp:revision>
  <dcterms:created xsi:type="dcterms:W3CDTF">2025-02-18T11:32:52Z</dcterms:created>
  <dcterms:modified xsi:type="dcterms:W3CDTF">2025-03-12T17:04:21Z</dcterms:modified>
</cp:coreProperties>
</file>