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0" r:id="rId4"/>
    <p:sldId id="257" r:id="rId5"/>
    <p:sldId id="258" r:id="rId6"/>
    <p:sldId id="278" r:id="rId7"/>
    <p:sldId id="261" r:id="rId8"/>
    <p:sldId id="270" r:id="rId9"/>
    <p:sldId id="274" r:id="rId10"/>
    <p:sldId id="277" r:id="rId11"/>
    <p:sldId id="276" r:id="rId12"/>
    <p:sldId id="275" r:id="rId13"/>
    <p:sldId id="263"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le Törnquist" initials="OT" lastIdx="1" clrIdx="0">
    <p:extLst>
      <p:ext uri="{19B8F6BF-5375-455C-9EA6-DF929625EA0E}">
        <p15:presenceInfo xmlns:p15="http://schemas.microsoft.com/office/powerpoint/2012/main" userId="S::ollet@uio.no::df162418-997c-4abd-9fa7-673592feab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50" autoAdjust="0"/>
    <p:restoredTop sz="94660"/>
  </p:normalViewPr>
  <p:slideViewPr>
    <p:cSldViewPr snapToGrid="0">
      <p:cViewPr varScale="1">
        <p:scale>
          <a:sx n="60" d="100"/>
          <a:sy n="60" d="100"/>
        </p:scale>
        <p:origin x="1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e Törnquist" userId="df162418-997c-4abd-9fa7-673592feab1c" providerId="ADAL" clId="{7FA7669B-4798-4110-A5CF-9DB4D342DDF7}"/>
    <pc:docChg chg="undo custSel modSld">
      <pc:chgData name="Olle Törnquist" userId="df162418-997c-4abd-9fa7-673592feab1c" providerId="ADAL" clId="{7FA7669B-4798-4110-A5CF-9DB4D342DDF7}" dt="2022-04-11T16:11:46.278" v="271" actId="14100"/>
      <pc:docMkLst>
        <pc:docMk/>
      </pc:docMkLst>
      <pc:sldChg chg="modSp mod">
        <pc:chgData name="Olle Törnquist" userId="df162418-997c-4abd-9fa7-673592feab1c" providerId="ADAL" clId="{7FA7669B-4798-4110-A5CF-9DB4D342DDF7}" dt="2022-04-10T14:34:24.445" v="53" actId="5793"/>
        <pc:sldMkLst>
          <pc:docMk/>
          <pc:sldMk cId="317522603" sldId="260"/>
        </pc:sldMkLst>
        <pc:spChg chg="mod">
          <ac:chgData name="Olle Törnquist" userId="df162418-997c-4abd-9fa7-673592feab1c" providerId="ADAL" clId="{7FA7669B-4798-4110-A5CF-9DB4D342DDF7}" dt="2022-04-10T14:34:24.445" v="53" actId="5793"/>
          <ac:spMkLst>
            <pc:docMk/>
            <pc:sldMk cId="317522603" sldId="260"/>
            <ac:spMk id="3" creationId="{DB08BBC5-9B71-4CFD-AEB8-DF474162F533}"/>
          </ac:spMkLst>
        </pc:spChg>
      </pc:sldChg>
      <pc:sldChg chg="modSp mod">
        <pc:chgData name="Olle Törnquist" userId="df162418-997c-4abd-9fa7-673592feab1c" providerId="ADAL" clId="{7FA7669B-4798-4110-A5CF-9DB4D342DDF7}" dt="2022-04-11T16:11:05.932" v="267" actId="20577"/>
        <pc:sldMkLst>
          <pc:docMk/>
          <pc:sldMk cId="3326507920" sldId="261"/>
        </pc:sldMkLst>
        <pc:spChg chg="mod">
          <ac:chgData name="Olle Törnquist" userId="df162418-997c-4abd-9fa7-673592feab1c" providerId="ADAL" clId="{7FA7669B-4798-4110-A5CF-9DB4D342DDF7}" dt="2022-04-11T16:11:05.932" v="267" actId="20577"/>
          <ac:spMkLst>
            <pc:docMk/>
            <pc:sldMk cId="3326507920" sldId="261"/>
            <ac:spMk id="3" creationId="{4C02998A-3FED-462B-BCFF-C22A00BE451C}"/>
          </ac:spMkLst>
        </pc:spChg>
      </pc:sldChg>
      <pc:sldChg chg="modSp mod">
        <pc:chgData name="Olle Törnquist" userId="df162418-997c-4abd-9fa7-673592feab1c" providerId="ADAL" clId="{7FA7669B-4798-4110-A5CF-9DB4D342DDF7}" dt="2022-04-10T14:32:30.503" v="6" actId="20577"/>
        <pc:sldMkLst>
          <pc:docMk/>
          <pc:sldMk cId="2569101231" sldId="264"/>
        </pc:sldMkLst>
        <pc:spChg chg="mod">
          <ac:chgData name="Olle Törnquist" userId="df162418-997c-4abd-9fa7-673592feab1c" providerId="ADAL" clId="{7FA7669B-4798-4110-A5CF-9DB4D342DDF7}" dt="2022-04-10T14:32:30.503" v="6" actId="20577"/>
          <ac:spMkLst>
            <pc:docMk/>
            <pc:sldMk cId="2569101231" sldId="264"/>
            <ac:spMk id="2" creationId="{B706368F-658B-4653-831F-19F62C527182}"/>
          </ac:spMkLst>
        </pc:spChg>
      </pc:sldChg>
      <pc:sldChg chg="modSp mod">
        <pc:chgData name="Olle Törnquist" userId="df162418-997c-4abd-9fa7-673592feab1c" providerId="ADAL" clId="{7FA7669B-4798-4110-A5CF-9DB4D342DDF7}" dt="2022-04-10T14:33:08.731" v="24" actId="20577"/>
        <pc:sldMkLst>
          <pc:docMk/>
          <pc:sldMk cId="1651726124" sldId="265"/>
        </pc:sldMkLst>
        <pc:spChg chg="mod">
          <ac:chgData name="Olle Törnquist" userId="df162418-997c-4abd-9fa7-673592feab1c" providerId="ADAL" clId="{7FA7669B-4798-4110-A5CF-9DB4D342DDF7}" dt="2022-04-10T14:33:08.731" v="24" actId="20577"/>
          <ac:spMkLst>
            <pc:docMk/>
            <pc:sldMk cId="1651726124" sldId="265"/>
            <ac:spMk id="3" creationId="{9E07CF31-DBA9-4EF6-A430-03BD58D2FAE4}"/>
          </ac:spMkLst>
        </pc:spChg>
      </pc:sldChg>
      <pc:sldChg chg="modSp mod">
        <pc:chgData name="Olle Törnquist" userId="df162418-997c-4abd-9fa7-673592feab1c" providerId="ADAL" clId="{7FA7669B-4798-4110-A5CF-9DB4D342DDF7}" dt="2022-04-11T16:11:46.278" v="271" actId="14100"/>
        <pc:sldMkLst>
          <pc:docMk/>
          <pc:sldMk cId="3952254269" sldId="270"/>
        </pc:sldMkLst>
        <pc:spChg chg="mod">
          <ac:chgData name="Olle Törnquist" userId="df162418-997c-4abd-9fa7-673592feab1c" providerId="ADAL" clId="{7FA7669B-4798-4110-A5CF-9DB4D342DDF7}" dt="2022-04-11T16:10:34.714" v="200" actId="20577"/>
          <ac:spMkLst>
            <pc:docMk/>
            <pc:sldMk cId="3952254269" sldId="270"/>
            <ac:spMk id="3" creationId="{FE4A70D5-6E12-465E-8468-B1AE075AFAFF}"/>
          </ac:spMkLst>
        </pc:spChg>
        <pc:spChg chg="mod">
          <ac:chgData name="Olle Törnquist" userId="df162418-997c-4abd-9fa7-673592feab1c" providerId="ADAL" clId="{7FA7669B-4798-4110-A5CF-9DB4D342DDF7}" dt="2022-04-11T16:11:42.523" v="270" actId="1076"/>
          <ac:spMkLst>
            <pc:docMk/>
            <pc:sldMk cId="3952254269" sldId="270"/>
            <ac:spMk id="20" creationId="{55A988D0-3976-413D-9C74-084C2C011445}"/>
          </ac:spMkLst>
        </pc:spChg>
        <pc:picChg chg="mod">
          <ac:chgData name="Olle Törnquist" userId="df162418-997c-4abd-9fa7-673592feab1c" providerId="ADAL" clId="{7FA7669B-4798-4110-A5CF-9DB4D342DDF7}" dt="2022-04-11T16:11:46.278" v="271" actId="14100"/>
          <ac:picMkLst>
            <pc:docMk/>
            <pc:sldMk cId="3952254269" sldId="270"/>
            <ac:picMk id="9" creationId="{6176DE5D-6EB0-49F0-A650-9A140587DF8D}"/>
          </ac:picMkLst>
        </pc:picChg>
      </pc:sldChg>
      <pc:sldChg chg="modSp mod">
        <pc:chgData name="Olle Törnquist" userId="df162418-997c-4abd-9fa7-673592feab1c" providerId="ADAL" clId="{7FA7669B-4798-4110-A5CF-9DB4D342DDF7}" dt="2022-04-10T14:41:50.366" v="182" actId="207"/>
        <pc:sldMkLst>
          <pc:docMk/>
          <pc:sldMk cId="2394309802" sldId="273"/>
        </pc:sldMkLst>
        <pc:spChg chg="mod">
          <ac:chgData name="Olle Törnquist" userId="df162418-997c-4abd-9fa7-673592feab1c" providerId="ADAL" clId="{7FA7669B-4798-4110-A5CF-9DB4D342DDF7}" dt="2022-04-10T14:41:50.366" v="182" actId="207"/>
          <ac:spMkLst>
            <pc:docMk/>
            <pc:sldMk cId="2394309802" sldId="273"/>
            <ac:spMk id="2" creationId="{A85DE4C3-4CF0-4ADB-AC88-081B9AB6A292}"/>
          </ac:spMkLst>
        </pc:spChg>
      </pc:sldChg>
      <pc:sldChg chg="modSp mod">
        <pc:chgData name="Olle Törnquist" userId="df162418-997c-4abd-9fa7-673592feab1c" providerId="ADAL" clId="{7FA7669B-4798-4110-A5CF-9DB4D342DDF7}" dt="2022-04-10T14:39:13.825" v="131" actId="20577"/>
        <pc:sldMkLst>
          <pc:docMk/>
          <pc:sldMk cId="2636459886" sldId="274"/>
        </pc:sldMkLst>
        <pc:spChg chg="mod">
          <ac:chgData name="Olle Törnquist" userId="df162418-997c-4abd-9fa7-673592feab1c" providerId="ADAL" clId="{7FA7669B-4798-4110-A5CF-9DB4D342DDF7}" dt="2022-04-10T14:39:13.825" v="131" actId="20577"/>
          <ac:spMkLst>
            <pc:docMk/>
            <pc:sldMk cId="2636459886" sldId="274"/>
            <ac:spMk id="3" creationId="{8B5D087C-F645-4633-B6A3-EA840AF66ADB}"/>
          </ac:spMkLst>
        </pc:spChg>
      </pc:sldChg>
      <pc:sldChg chg="modSp mod">
        <pc:chgData name="Olle Törnquist" userId="df162418-997c-4abd-9fa7-673592feab1c" providerId="ADAL" clId="{7FA7669B-4798-4110-A5CF-9DB4D342DDF7}" dt="2022-04-10T14:41:20.666" v="180" actId="20577"/>
        <pc:sldMkLst>
          <pc:docMk/>
          <pc:sldMk cId="1969353278" sldId="275"/>
        </pc:sldMkLst>
        <pc:spChg chg="mod">
          <ac:chgData name="Olle Törnquist" userId="df162418-997c-4abd-9fa7-673592feab1c" providerId="ADAL" clId="{7FA7669B-4798-4110-A5CF-9DB4D342DDF7}" dt="2022-04-10T14:41:20.666" v="180" actId="20577"/>
          <ac:spMkLst>
            <pc:docMk/>
            <pc:sldMk cId="1969353278" sldId="275"/>
            <ac:spMk id="3" creationId="{15B1605C-D59A-4AC5-BC5F-73744ECA1A48}"/>
          </ac:spMkLst>
        </pc:spChg>
      </pc:sldChg>
      <pc:sldChg chg="modSp mod">
        <pc:chgData name="Olle Törnquist" userId="df162418-997c-4abd-9fa7-673592feab1c" providerId="ADAL" clId="{7FA7669B-4798-4110-A5CF-9DB4D342DDF7}" dt="2022-04-10T14:40:09.572" v="157" actId="20577"/>
        <pc:sldMkLst>
          <pc:docMk/>
          <pc:sldMk cId="3751232768" sldId="277"/>
        </pc:sldMkLst>
        <pc:spChg chg="mod">
          <ac:chgData name="Olle Törnquist" userId="df162418-997c-4abd-9fa7-673592feab1c" providerId="ADAL" clId="{7FA7669B-4798-4110-A5CF-9DB4D342DDF7}" dt="2022-04-10T14:40:09.572" v="157" actId="20577"/>
          <ac:spMkLst>
            <pc:docMk/>
            <pc:sldMk cId="3751232768" sldId="277"/>
            <ac:spMk id="3" creationId="{32D58023-C5EF-4F5C-81B1-19FBB6178140}"/>
          </ac:spMkLst>
        </pc:spChg>
      </pc:sldChg>
    </pc:docChg>
  </pc:docChgLst>
  <pc:docChgLst>
    <pc:chgData name="Olle Törnquist" userId="df162418-997c-4abd-9fa7-673592feab1c" providerId="ADAL" clId="{7C1DF225-CB58-4360-9426-AFA990274C63}"/>
    <pc:docChg chg="undo custSel addSld delSld modSld">
      <pc:chgData name="Olle Törnquist" userId="df162418-997c-4abd-9fa7-673592feab1c" providerId="ADAL" clId="{7C1DF225-CB58-4360-9426-AFA990274C63}" dt="2022-04-10T07:03:38.222" v="1451" actId="20577"/>
      <pc:docMkLst>
        <pc:docMk/>
      </pc:docMkLst>
      <pc:sldChg chg="addSp delSp modSp mod">
        <pc:chgData name="Olle Törnquist" userId="df162418-997c-4abd-9fa7-673592feab1c" providerId="ADAL" clId="{7C1DF225-CB58-4360-9426-AFA990274C63}" dt="2022-04-10T06:24:18.959" v="359" actId="20577"/>
        <pc:sldMkLst>
          <pc:docMk/>
          <pc:sldMk cId="598048831" sldId="257"/>
        </pc:sldMkLst>
        <pc:spChg chg="mod">
          <ac:chgData name="Olle Törnquist" userId="df162418-997c-4abd-9fa7-673592feab1c" providerId="ADAL" clId="{7C1DF225-CB58-4360-9426-AFA990274C63}" dt="2022-04-10T06:23:34.954" v="341" actId="255"/>
          <ac:spMkLst>
            <pc:docMk/>
            <pc:sldMk cId="598048831" sldId="257"/>
            <ac:spMk id="2" creationId="{8223B878-0002-419F-B53D-1C9231DFC4BB}"/>
          </ac:spMkLst>
        </pc:spChg>
        <pc:spChg chg="mod">
          <ac:chgData name="Olle Törnquist" userId="df162418-997c-4abd-9fa7-673592feab1c" providerId="ADAL" clId="{7C1DF225-CB58-4360-9426-AFA990274C63}" dt="2022-04-10T06:24:18.959" v="359" actId="20577"/>
          <ac:spMkLst>
            <pc:docMk/>
            <pc:sldMk cId="598048831" sldId="257"/>
            <ac:spMk id="3" creationId="{F54FA8EE-15EF-427A-BC3A-EF4E274CA062}"/>
          </ac:spMkLst>
        </pc:spChg>
        <pc:graphicFrameChg chg="add del mod">
          <ac:chgData name="Olle Törnquist" userId="df162418-997c-4abd-9fa7-673592feab1c" providerId="ADAL" clId="{7C1DF225-CB58-4360-9426-AFA990274C63}" dt="2022-04-10T06:23:16.938" v="339"/>
          <ac:graphicFrameMkLst>
            <pc:docMk/>
            <pc:sldMk cId="598048831" sldId="257"/>
            <ac:graphicFrameMk id="4" creationId="{0BCC80EF-CB57-427F-A76B-9BB09374CEC1}"/>
          </ac:graphicFrameMkLst>
        </pc:graphicFrameChg>
      </pc:sldChg>
      <pc:sldChg chg="addSp delSp modSp mod">
        <pc:chgData name="Olle Törnquist" userId="df162418-997c-4abd-9fa7-673592feab1c" providerId="ADAL" clId="{7C1DF225-CB58-4360-9426-AFA990274C63}" dt="2022-04-10T06:40:02.649" v="698" actId="20577"/>
        <pc:sldMkLst>
          <pc:docMk/>
          <pc:sldMk cId="4185334630" sldId="258"/>
        </pc:sldMkLst>
        <pc:spChg chg="add mod">
          <ac:chgData name="Olle Törnquist" userId="df162418-997c-4abd-9fa7-673592feab1c" providerId="ADAL" clId="{7C1DF225-CB58-4360-9426-AFA990274C63}" dt="2022-04-10T06:40:02.649" v="698" actId="20577"/>
          <ac:spMkLst>
            <pc:docMk/>
            <pc:sldMk cId="4185334630" sldId="258"/>
            <ac:spMk id="2" creationId="{44970838-01D2-4413-847F-D7C2459F77A8}"/>
          </ac:spMkLst>
        </pc:spChg>
        <pc:spChg chg="del">
          <ac:chgData name="Olle Törnquist" userId="df162418-997c-4abd-9fa7-673592feab1c" providerId="ADAL" clId="{7C1DF225-CB58-4360-9426-AFA990274C63}" dt="2022-04-10T06:26:40.005" v="364" actId="21"/>
          <ac:spMkLst>
            <pc:docMk/>
            <pc:sldMk cId="4185334630" sldId="258"/>
            <ac:spMk id="4" creationId="{E2A056FA-83CF-48B9-910B-F81B2AAD6D86}"/>
          </ac:spMkLst>
        </pc:spChg>
        <pc:picChg chg="mod">
          <ac:chgData name="Olle Törnquist" userId="df162418-997c-4abd-9fa7-673592feab1c" providerId="ADAL" clId="{7C1DF225-CB58-4360-9426-AFA990274C63}" dt="2022-04-10T06:38:58.618" v="663" actId="14100"/>
          <ac:picMkLst>
            <pc:docMk/>
            <pc:sldMk cId="4185334630" sldId="258"/>
            <ac:picMk id="5" creationId="{648E6FFC-16B3-4516-8727-EF1870754178}"/>
          </ac:picMkLst>
        </pc:picChg>
      </pc:sldChg>
      <pc:sldChg chg="modSp mod">
        <pc:chgData name="Olle Törnquist" userId="df162418-997c-4abd-9fa7-673592feab1c" providerId="ADAL" clId="{7C1DF225-CB58-4360-9426-AFA990274C63}" dt="2022-04-10T06:51:30.043" v="933" actId="14100"/>
        <pc:sldMkLst>
          <pc:docMk/>
          <pc:sldMk cId="3326507920" sldId="261"/>
        </pc:sldMkLst>
        <pc:spChg chg="mod">
          <ac:chgData name="Olle Törnquist" userId="df162418-997c-4abd-9fa7-673592feab1c" providerId="ADAL" clId="{7C1DF225-CB58-4360-9426-AFA990274C63}" dt="2022-04-10T06:50:30.830" v="910" actId="27636"/>
          <ac:spMkLst>
            <pc:docMk/>
            <pc:sldMk cId="3326507920" sldId="261"/>
            <ac:spMk id="2" creationId="{0872DD99-4248-41B0-9855-B745DAE7BE0B}"/>
          </ac:spMkLst>
        </pc:spChg>
        <pc:spChg chg="mod">
          <ac:chgData name="Olle Törnquist" userId="df162418-997c-4abd-9fa7-673592feab1c" providerId="ADAL" clId="{7C1DF225-CB58-4360-9426-AFA990274C63}" dt="2022-04-10T06:51:30.043" v="933" actId="14100"/>
          <ac:spMkLst>
            <pc:docMk/>
            <pc:sldMk cId="3326507920" sldId="261"/>
            <ac:spMk id="3" creationId="{4C02998A-3FED-462B-BCFF-C22A00BE451C}"/>
          </ac:spMkLst>
        </pc:spChg>
        <pc:picChg chg="mod">
          <ac:chgData name="Olle Törnquist" userId="df162418-997c-4abd-9fa7-673592feab1c" providerId="ADAL" clId="{7C1DF225-CB58-4360-9426-AFA990274C63}" dt="2022-04-10T06:49:11.222" v="793" actId="1076"/>
          <ac:picMkLst>
            <pc:docMk/>
            <pc:sldMk cId="3326507920" sldId="261"/>
            <ac:picMk id="4" creationId="{DF6ED453-57D2-46DD-AFD5-552FC71B2DCF}"/>
          </ac:picMkLst>
        </pc:picChg>
        <pc:picChg chg="mod">
          <ac:chgData name="Olle Törnquist" userId="df162418-997c-4abd-9fa7-673592feab1c" providerId="ADAL" clId="{7C1DF225-CB58-4360-9426-AFA990274C63}" dt="2022-04-10T06:49:12.810" v="794" actId="1076"/>
          <ac:picMkLst>
            <pc:docMk/>
            <pc:sldMk cId="3326507920" sldId="261"/>
            <ac:picMk id="7" creationId="{9C3B78A4-286F-4A39-94DD-E68E15073EFD}"/>
          </ac:picMkLst>
        </pc:picChg>
        <pc:picChg chg="mod">
          <ac:chgData name="Olle Törnquist" userId="df162418-997c-4abd-9fa7-673592feab1c" providerId="ADAL" clId="{7C1DF225-CB58-4360-9426-AFA990274C63}" dt="2022-04-10T06:50:24.012" v="908" actId="1076"/>
          <ac:picMkLst>
            <pc:docMk/>
            <pc:sldMk cId="3326507920" sldId="261"/>
            <ac:picMk id="8" creationId="{8B734279-9144-4333-B629-6B6E31A63D8C}"/>
          </ac:picMkLst>
        </pc:picChg>
        <pc:picChg chg="mod">
          <ac:chgData name="Olle Törnquist" userId="df162418-997c-4abd-9fa7-673592feab1c" providerId="ADAL" clId="{7C1DF225-CB58-4360-9426-AFA990274C63}" dt="2022-04-10T06:49:08.370" v="791" actId="1076"/>
          <ac:picMkLst>
            <pc:docMk/>
            <pc:sldMk cId="3326507920" sldId="261"/>
            <ac:picMk id="10" creationId="{62E3D58A-3AD4-40A2-9C87-A1C9E406BA16}"/>
          </ac:picMkLst>
        </pc:picChg>
        <pc:picChg chg="mod">
          <ac:chgData name="Olle Törnquist" userId="df162418-997c-4abd-9fa7-673592feab1c" providerId="ADAL" clId="{7C1DF225-CB58-4360-9426-AFA990274C63}" dt="2022-04-10T06:49:09.741" v="792" actId="1076"/>
          <ac:picMkLst>
            <pc:docMk/>
            <pc:sldMk cId="3326507920" sldId="261"/>
            <ac:picMk id="11" creationId="{3DB7AAEE-82CC-4AEC-AD35-672A3542B9D0}"/>
          </ac:picMkLst>
        </pc:picChg>
        <pc:picChg chg="mod">
          <ac:chgData name="Olle Törnquist" userId="df162418-997c-4abd-9fa7-673592feab1c" providerId="ADAL" clId="{7C1DF225-CB58-4360-9426-AFA990274C63}" dt="2022-04-10T06:49:14.869" v="795" actId="1076"/>
          <ac:picMkLst>
            <pc:docMk/>
            <pc:sldMk cId="3326507920" sldId="261"/>
            <ac:picMk id="12" creationId="{A97DE07A-B0AB-4B2D-99D4-57A6F58B0689}"/>
          </ac:picMkLst>
        </pc:picChg>
      </pc:sldChg>
      <pc:sldChg chg="modSp mod">
        <pc:chgData name="Olle Törnquist" userId="df162418-997c-4abd-9fa7-673592feab1c" providerId="ADAL" clId="{7C1DF225-CB58-4360-9426-AFA990274C63}" dt="2022-04-10T06:16:46.930" v="36" actId="20577"/>
        <pc:sldMkLst>
          <pc:docMk/>
          <pc:sldMk cId="2569101231" sldId="264"/>
        </pc:sldMkLst>
        <pc:spChg chg="mod">
          <ac:chgData name="Olle Törnquist" userId="df162418-997c-4abd-9fa7-673592feab1c" providerId="ADAL" clId="{7C1DF225-CB58-4360-9426-AFA990274C63}" dt="2022-04-10T06:16:46.930" v="36" actId="20577"/>
          <ac:spMkLst>
            <pc:docMk/>
            <pc:sldMk cId="2569101231" sldId="264"/>
            <ac:spMk id="2" creationId="{B706368F-658B-4653-831F-19F62C527182}"/>
          </ac:spMkLst>
        </pc:spChg>
      </pc:sldChg>
      <pc:sldChg chg="modSp mod">
        <pc:chgData name="Olle Törnquist" userId="df162418-997c-4abd-9fa7-673592feab1c" providerId="ADAL" clId="{7C1DF225-CB58-4360-9426-AFA990274C63}" dt="2022-04-10T06:17:32.305" v="51" actId="20577"/>
        <pc:sldMkLst>
          <pc:docMk/>
          <pc:sldMk cId="1651726124" sldId="265"/>
        </pc:sldMkLst>
        <pc:spChg chg="mod">
          <ac:chgData name="Olle Törnquist" userId="df162418-997c-4abd-9fa7-673592feab1c" providerId="ADAL" clId="{7C1DF225-CB58-4360-9426-AFA990274C63}" dt="2022-04-10T06:17:32.305" v="51" actId="20577"/>
          <ac:spMkLst>
            <pc:docMk/>
            <pc:sldMk cId="1651726124" sldId="265"/>
            <ac:spMk id="3" creationId="{9E07CF31-DBA9-4EF6-A430-03BD58D2FAE4}"/>
          </ac:spMkLst>
        </pc:spChg>
      </pc:sldChg>
      <pc:sldChg chg="modSp del mod">
        <pc:chgData name="Olle Törnquist" userId="df162418-997c-4abd-9fa7-673592feab1c" providerId="ADAL" clId="{7C1DF225-CB58-4360-9426-AFA990274C63}" dt="2022-04-10T06:47:09.294" v="733" actId="2696"/>
        <pc:sldMkLst>
          <pc:docMk/>
          <pc:sldMk cId="1285915692" sldId="266"/>
        </pc:sldMkLst>
        <pc:spChg chg="mod">
          <ac:chgData name="Olle Törnquist" userId="df162418-997c-4abd-9fa7-673592feab1c" providerId="ADAL" clId="{7C1DF225-CB58-4360-9426-AFA990274C63}" dt="2022-04-10T06:37:27.103" v="638" actId="20577"/>
          <ac:spMkLst>
            <pc:docMk/>
            <pc:sldMk cId="1285915692" sldId="266"/>
            <ac:spMk id="3" creationId="{29994EDC-8494-4B75-BBFB-5BF547AB4DC5}"/>
          </ac:spMkLst>
        </pc:spChg>
      </pc:sldChg>
      <pc:sldChg chg="addSp delSp modSp del mod">
        <pc:chgData name="Olle Törnquist" userId="df162418-997c-4abd-9fa7-673592feab1c" providerId="ADAL" clId="{7C1DF225-CB58-4360-9426-AFA990274C63}" dt="2022-04-10T06:34:30.010" v="598" actId="2696"/>
        <pc:sldMkLst>
          <pc:docMk/>
          <pc:sldMk cId="1791016862" sldId="269"/>
        </pc:sldMkLst>
        <pc:spChg chg="add del mod">
          <ac:chgData name="Olle Törnquist" userId="df162418-997c-4abd-9fa7-673592feab1c" providerId="ADAL" clId="{7C1DF225-CB58-4360-9426-AFA990274C63}" dt="2022-04-10T06:29:30.656" v="386" actId="21"/>
          <ac:spMkLst>
            <pc:docMk/>
            <pc:sldMk cId="1791016862" sldId="269"/>
            <ac:spMk id="12" creationId="{2EE3F04C-7110-4512-8B9D-16CD360B3531}"/>
          </ac:spMkLst>
        </pc:spChg>
        <pc:spChg chg="add mod">
          <ac:chgData name="Olle Törnquist" userId="df162418-997c-4abd-9fa7-673592feab1c" providerId="ADAL" clId="{7C1DF225-CB58-4360-9426-AFA990274C63}" dt="2022-04-10T06:27:02.507" v="366" actId="14100"/>
          <ac:spMkLst>
            <pc:docMk/>
            <pc:sldMk cId="1791016862" sldId="269"/>
            <ac:spMk id="14" creationId="{4802D3E6-0AA2-41C2-8CD7-092DC88AC6D9}"/>
          </ac:spMkLst>
        </pc:spChg>
        <pc:picChg chg="del">
          <ac:chgData name="Olle Törnquist" userId="df162418-997c-4abd-9fa7-673592feab1c" providerId="ADAL" clId="{7C1DF225-CB58-4360-9426-AFA990274C63}" dt="2022-04-10T06:24:45.841" v="361" actId="21"/>
          <ac:picMkLst>
            <pc:docMk/>
            <pc:sldMk cId="1791016862" sldId="269"/>
            <ac:picMk id="4" creationId="{7D1C72E1-BC95-4F5A-9EF5-26F670E7A95E}"/>
          </ac:picMkLst>
        </pc:picChg>
        <pc:picChg chg="del">
          <ac:chgData name="Olle Törnquist" userId="df162418-997c-4abd-9fa7-673592feab1c" providerId="ADAL" clId="{7C1DF225-CB58-4360-9426-AFA990274C63}" dt="2022-04-10T06:24:43.048" v="360" actId="21"/>
          <ac:picMkLst>
            <pc:docMk/>
            <pc:sldMk cId="1791016862" sldId="269"/>
            <ac:picMk id="11" creationId="{E4A0072C-181D-4EF1-9D27-233B0EBB881B}"/>
          </ac:picMkLst>
        </pc:picChg>
      </pc:sldChg>
      <pc:sldChg chg="addSp delSp modSp mod">
        <pc:chgData name="Olle Törnquist" userId="df162418-997c-4abd-9fa7-673592feab1c" providerId="ADAL" clId="{7C1DF225-CB58-4360-9426-AFA990274C63}" dt="2022-04-10T07:01:06.203" v="1242" actId="1076"/>
        <pc:sldMkLst>
          <pc:docMk/>
          <pc:sldMk cId="3952254269" sldId="270"/>
        </pc:sldMkLst>
        <pc:spChg chg="mod">
          <ac:chgData name="Olle Törnquist" userId="df162418-997c-4abd-9fa7-673592feab1c" providerId="ADAL" clId="{7C1DF225-CB58-4360-9426-AFA990274C63}" dt="2022-04-10T07:00:47.083" v="1238" actId="20577"/>
          <ac:spMkLst>
            <pc:docMk/>
            <pc:sldMk cId="3952254269" sldId="270"/>
            <ac:spMk id="3" creationId="{FE4A70D5-6E12-465E-8468-B1AE075AFAFF}"/>
          </ac:spMkLst>
        </pc:spChg>
        <pc:spChg chg="add del mod">
          <ac:chgData name="Olle Törnquist" userId="df162418-997c-4abd-9fa7-673592feab1c" providerId="ADAL" clId="{7C1DF225-CB58-4360-9426-AFA990274C63}" dt="2022-04-10T06:58:53.946" v="1137" actId="21"/>
          <ac:spMkLst>
            <pc:docMk/>
            <pc:sldMk cId="3952254269" sldId="270"/>
            <ac:spMk id="4" creationId="{F3EE0A58-220E-4209-8A1D-6059FD29D058}"/>
          </ac:spMkLst>
        </pc:spChg>
        <pc:spChg chg="mod">
          <ac:chgData name="Olle Törnquist" userId="df162418-997c-4abd-9fa7-673592feab1c" providerId="ADAL" clId="{7C1DF225-CB58-4360-9426-AFA990274C63}" dt="2022-04-10T06:54:15.774" v="971" actId="1076"/>
          <ac:spMkLst>
            <pc:docMk/>
            <pc:sldMk cId="3952254269" sldId="270"/>
            <ac:spMk id="8" creationId="{BB57BBFD-DF60-467A-AFFF-4179C85F2508}"/>
          </ac:spMkLst>
        </pc:spChg>
        <pc:spChg chg="add del mod">
          <ac:chgData name="Olle Törnquist" userId="df162418-997c-4abd-9fa7-673592feab1c" providerId="ADAL" clId="{7C1DF225-CB58-4360-9426-AFA990274C63}" dt="2022-04-10T06:54:27.462" v="974"/>
          <ac:spMkLst>
            <pc:docMk/>
            <pc:sldMk cId="3952254269" sldId="270"/>
            <ac:spMk id="13" creationId="{A9673756-C9C3-445F-98AD-D62D19CC829C}"/>
          </ac:spMkLst>
        </pc:spChg>
        <pc:spChg chg="add del mod">
          <ac:chgData name="Olle Törnquist" userId="df162418-997c-4abd-9fa7-673592feab1c" providerId="ADAL" clId="{7C1DF225-CB58-4360-9426-AFA990274C63}" dt="2022-04-10T06:54:40.716" v="979"/>
          <ac:spMkLst>
            <pc:docMk/>
            <pc:sldMk cId="3952254269" sldId="270"/>
            <ac:spMk id="14" creationId="{609C7586-9152-4FAC-AAB8-BA4DEF5C1C98}"/>
          </ac:spMkLst>
        </pc:spChg>
        <pc:spChg chg="mod">
          <ac:chgData name="Olle Törnquist" userId="df162418-997c-4abd-9fa7-673592feab1c" providerId="ADAL" clId="{7C1DF225-CB58-4360-9426-AFA990274C63}" dt="2022-04-10T07:00:42.472" v="1237" actId="14100"/>
          <ac:spMkLst>
            <pc:docMk/>
            <pc:sldMk cId="3952254269" sldId="270"/>
            <ac:spMk id="19" creationId="{9F69BE53-6315-4689-A54A-97A520A63A8C}"/>
          </ac:spMkLst>
        </pc:spChg>
        <pc:spChg chg="mod">
          <ac:chgData name="Olle Törnquist" userId="df162418-997c-4abd-9fa7-673592feab1c" providerId="ADAL" clId="{7C1DF225-CB58-4360-9426-AFA990274C63}" dt="2022-04-10T07:00:35.139" v="1235" actId="1076"/>
          <ac:spMkLst>
            <pc:docMk/>
            <pc:sldMk cId="3952254269" sldId="270"/>
            <ac:spMk id="20" creationId="{55A988D0-3976-413D-9C74-084C2C011445}"/>
          </ac:spMkLst>
        </pc:spChg>
        <pc:spChg chg="add del mod">
          <ac:chgData name="Olle Törnquist" userId="df162418-997c-4abd-9fa7-673592feab1c" providerId="ADAL" clId="{7C1DF225-CB58-4360-9426-AFA990274C63}" dt="2022-04-10T06:56:24.260" v="998"/>
          <ac:spMkLst>
            <pc:docMk/>
            <pc:sldMk cId="3952254269" sldId="270"/>
            <ac:spMk id="21" creationId="{5C0F7D3B-7370-4DE4-A281-BF3E02B59333}"/>
          </ac:spMkLst>
        </pc:spChg>
        <pc:spChg chg="add del mod">
          <ac:chgData name="Olle Törnquist" userId="df162418-997c-4abd-9fa7-673592feab1c" providerId="ADAL" clId="{7C1DF225-CB58-4360-9426-AFA990274C63}" dt="2022-04-10T06:56:39.378" v="1002"/>
          <ac:spMkLst>
            <pc:docMk/>
            <pc:sldMk cId="3952254269" sldId="270"/>
            <ac:spMk id="22" creationId="{3B4F0D1C-0CE9-4EF6-943C-8D97E745CA14}"/>
          </ac:spMkLst>
        </pc:spChg>
        <pc:picChg chg="mod">
          <ac:chgData name="Olle Törnquist" userId="df162418-997c-4abd-9fa7-673592feab1c" providerId="ADAL" clId="{7C1DF225-CB58-4360-9426-AFA990274C63}" dt="2022-04-10T07:00:56.594" v="1240" actId="14100"/>
          <ac:picMkLst>
            <pc:docMk/>
            <pc:sldMk cId="3952254269" sldId="270"/>
            <ac:picMk id="9" creationId="{6176DE5D-6EB0-49F0-A650-9A140587DF8D}"/>
          </ac:picMkLst>
        </pc:picChg>
        <pc:picChg chg="mod">
          <ac:chgData name="Olle Törnquist" userId="df162418-997c-4abd-9fa7-673592feab1c" providerId="ADAL" clId="{7C1DF225-CB58-4360-9426-AFA990274C63}" dt="2022-04-10T07:01:06.203" v="1242" actId="1076"/>
          <ac:picMkLst>
            <pc:docMk/>
            <pc:sldMk cId="3952254269" sldId="270"/>
            <ac:picMk id="3076" creationId="{F0E1F38B-0C02-4348-9B06-3EF77B033880}"/>
          </ac:picMkLst>
        </pc:picChg>
        <pc:picChg chg="mod">
          <ac:chgData name="Olle Törnquist" userId="df162418-997c-4abd-9fa7-673592feab1c" providerId="ADAL" clId="{7C1DF225-CB58-4360-9426-AFA990274C63}" dt="2022-04-10T07:00:20.447" v="1233" actId="1076"/>
          <ac:picMkLst>
            <pc:docMk/>
            <pc:sldMk cId="3952254269" sldId="270"/>
            <ac:picMk id="3078" creationId="{D0B0B37B-2E51-49C8-9A4F-00DE5D37F653}"/>
          </ac:picMkLst>
        </pc:picChg>
        <pc:inkChg chg="mod">
          <ac:chgData name="Olle Törnquist" userId="df162418-997c-4abd-9fa7-673592feab1c" providerId="ADAL" clId="{7C1DF225-CB58-4360-9426-AFA990274C63}" dt="2022-04-10T06:53:47.233" v="966" actId="1076"/>
          <ac:inkMkLst>
            <pc:docMk/>
            <pc:sldMk cId="3952254269" sldId="270"/>
            <ac:inkMk id="2" creationId="{8B509BF1-D781-40F3-B20D-758450A10614}"/>
          </ac:inkMkLst>
        </pc:inkChg>
        <pc:inkChg chg="mod">
          <ac:chgData name="Olle Törnquist" userId="df162418-997c-4abd-9fa7-673592feab1c" providerId="ADAL" clId="{7C1DF225-CB58-4360-9426-AFA990274C63}" dt="2022-04-10T06:53:53.226" v="968" actId="1076"/>
          <ac:inkMkLst>
            <pc:docMk/>
            <pc:sldMk cId="3952254269" sldId="270"/>
            <ac:inkMk id="16" creationId="{11D9496C-6B8B-4031-B1FF-50536DF7AF48}"/>
          </ac:inkMkLst>
        </pc:inkChg>
      </pc:sldChg>
      <pc:sldChg chg="modSp mod">
        <pc:chgData name="Olle Törnquist" userId="df162418-997c-4abd-9fa7-673592feab1c" providerId="ADAL" clId="{7C1DF225-CB58-4360-9426-AFA990274C63}" dt="2022-04-10T07:03:05.397" v="1434" actId="20577"/>
        <pc:sldMkLst>
          <pc:docMk/>
          <pc:sldMk cId="2636459886" sldId="274"/>
        </pc:sldMkLst>
        <pc:spChg chg="mod">
          <ac:chgData name="Olle Törnquist" userId="df162418-997c-4abd-9fa7-673592feab1c" providerId="ADAL" clId="{7C1DF225-CB58-4360-9426-AFA990274C63}" dt="2022-04-10T07:03:05.397" v="1434" actId="20577"/>
          <ac:spMkLst>
            <pc:docMk/>
            <pc:sldMk cId="2636459886" sldId="274"/>
            <ac:spMk id="3" creationId="{8B5D087C-F645-4633-B6A3-EA840AF66ADB}"/>
          </ac:spMkLst>
        </pc:spChg>
        <pc:picChg chg="mod">
          <ac:chgData name="Olle Törnquist" userId="df162418-997c-4abd-9fa7-673592feab1c" providerId="ADAL" clId="{7C1DF225-CB58-4360-9426-AFA990274C63}" dt="2022-04-10T07:02:51.513" v="1413" actId="1076"/>
          <ac:picMkLst>
            <pc:docMk/>
            <pc:sldMk cId="2636459886" sldId="274"/>
            <ac:picMk id="4" creationId="{5FEA12C7-8D83-4270-B953-2DCDCDD20578}"/>
          </ac:picMkLst>
        </pc:picChg>
        <pc:picChg chg="mod">
          <ac:chgData name="Olle Törnquist" userId="df162418-997c-4abd-9fa7-673592feab1c" providerId="ADAL" clId="{7C1DF225-CB58-4360-9426-AFA990274C63}" dt="2022-04-10T07:02:53.033" v="1414" actId="1076"/>
          <ac:picMkLst>
            <pc:docMk/>
            <pc:sldMk cId="2636459886" sldId="274"/>
            <ac:picMk id="6" creationId="{1D2503D7-3944-4935-886E-44C4565497C9}"/>
          </ac:picMkLst>
        </pc:picChg>
      </pc:sldChg>
      <pc:sldChg chg="modSp mod">
        <pc:chgData name="Olle Törnquist" userId="df162418-997c-4abd-9fa7-673592feab1c" providerId="ADAL" clId="{7C1DF225-CB58-4360-9426-AFA990274C63}" dt="2022-04-10T07:03:38.222" v="1451" actId="20577"/>
        <pc:sldMkLst>
          <pc:docMk/>
          <pc:sldMk cId="3751232768" sldId="277"/>
        </pc:sldMkLst>
        <pc:spChg chg="mod">
          <ac:chgData name="Olle Törnquist" userId="df162418-997c-4abd-9fa7-673592feab1c" providerId="ADAL" clId="{7C1DF225-CB58-4360-9426-AFA990274C63}" dt="2022-04-10T07:03:38.222" v="1451" actId="20577"/>
          <ac:spMkLst>
            <pc:docMk/>
            <pc:sldMk cId="3751232768" sldId="277"/>
            <ac:spMk id="3" creationId="{32D58023-C5EF-4F5C-81B1-19FBB6178140}"/>
          </ac:spMkLst>
        </pc:spChg>
      </pc:sldChg>
      <pc:sldChg chg="addSp delSp modSp new mod">
        <pc:chgData name="Olle Törnquist" userId="df162418-997c-4abd-9fa7-673592feab1c" providerId="ADAL" clId="{7C1DF225-CB58-4360-9426-AFA990274C63}" dt="2022-04-10T06:46:49.355" v="732" actId="255"/>
        <pc:sldMkLst>
          <pc:docMk/>
          <pc:sldMk cId="177866662" sldId="278"/>
        </pc:sldMkLst>
        <pc:spChg chg="del">
          <ac:chgData name="Olle Törnquist" userId="df162418-997c-4abd-9fa7-673592feab1c" providerId="ADAL" clId="{7C1DF225-CB58-4360-9426-AFA990274C63}" dt="2022-04-10T06:27:49.962" v="370" actId="21"/>
          <ac:spMkLst>
            <pc:docMk/>
            <pc:sldMk cId="177866662" sldId="278"/>
            <ac:spMk id="2" creationId="{269538DD-886D-4828-BD36-4504440FD47F}"/>
          </ac:spMkLst>
        </pc:spChg>
        <pc:spChg chg="mod">
          <ac:chgData name="Olle Törnquist" userId="df162418-997c-4abd-9fa7-673592feab1c" providerId="ADAL" clId="{7C1DF225-CB58-4360-9426-AFA990274C63}" dt="2022-04-10T06:46:49.355" v="732" actId="255"/>
          <ac:spMkLst>
            <pc:docMk/>
            <pc:sldMk cId="177866662" sldId="278"/>
            <ac:spMk id="3" creationId="{46780BE3-C4CC-4CFE-9502-90BD9D524C87}"/>
          </ac:spMkLst>
        </pc:spChg>
        <pc:spChg chg="add del mod">
          <ac:chgData name="Olle Törnquist" userId="df162418-997c-4abd-9fa7-673592feab1c" providerId="ADAL" clId="{7C1DF225-CB58-4360-9426-AFA990274C63}" dt="2022-04-10T06:29:19.721" v="382"/>
          <ac:spMkLst>
            <pc:docMk/>
            <pc:sldMk cId="177866662" sldId="278"/>
            <ac:spMk id="4" creationId="{80ACE2E6-7FDF-4C03-89E4-375339087FC3}"/>
          </ac:spMkLst>
        </pc:spChg>
      </pc:sldChg>
    </pc:docChg>
  </pc:docChgLst>
  <pc:docChgLst>
    <pc:chgData name="Olle Törnquist" userId="df162418-997c-4abd-9fa7-673592feab1c" providerId="ADAL" clId="{656161F1-884D-4EAB-89F8-3D8DB88CB36F}"/>
    <pc:docChg chg="modSld">
      <pc:chgData name="Olle Törnquist" userId="df162418-997c-4abd-9fa7-673592feab1c" providerId="ADAL" clId="{656161F1-884D-4EAB-89F8-3D8DB88CB36F}" dt="2022-03-16T11:07:08.948" v="2" actId="20577"/>
      <pc:docMkLst>
        <pc:docMk/>
      </pc:docMkLst>
      <pc:sldChg chg="modSp mod">
        <pc:chgData name="Olle Törnquist" userId="df162418-997c-4abd-9fa7-673592feab1c" providerId="ADAL" clId="{656161F1-884D-4EAB-89F8-3D8DB88CB36F}" dt="2022-03-16T11:07:08.948" v="2" actId="20577"/>
        <pc:sldMkLst>
          <pc:docMk/>
          <pc:sldMk cId="598048831" sldId="257"/>
        </pc:sldMkLst>
        <pc:spChg chg="mod">
          <ac:chgData name="Olle Törnquist" userId="df162418-997c-4abd-9fa7-673592feab1c" providerId="ADAL" clId="{656161F1-884D-4EAB-89F8-3D8DB88CB36F}" dt="2022-03-16T11:07:08.948" v="2" actId="20577"/>
          <ac:spMkLst>
            <pc:docMk/>
            <pc:sldMk cId="598048831" sldId="257"/>
            <ac:spMk id="2" creationId="{8223B878-0002-419F-B53D-1C9231DFC4BB}"/>
          </ac:spMkLst>
        </pc:spChg>
      </pc:sldChg>
    </pc:docChg>
  </pc:docChgLst>
  <pc:docChgLst>
    <pc:chgData name="Olle Törnquist" userId="df162418-997c-4abd-9fa7-673592feab1c" providerId="ADAL" clId="{F9E01D1C-DC39-4850-B722-920A5E21AC7B}"/>
    <pc:docChg chg="modSld">
      <pc:chgData name="Olle Törnquist" userId="df162418-997c-4abd-9fa7-673592feab1c" providerId="ADAL" clId="{F9E01D1C-DC39-4850-B722-920A5E21AC7B}" dt="2022-04-13T01:40:03.482" v="1" actId="20577"/>
      <pc:docMkLst>
        <pc:docMk/>
      </pc:docMkLst>
      <pc:sldChg chg="modSp mod">
        <pc:chgData name="Olle Törnquist" userId="df162418-997c-4abd-9fa7-673592feab1c" providerId="ADAL" clId="{F9E01D1C-DC39-4850-B722-920A5E21AC7B}" dt="2022-04-13T01:40:03.482" v="1" actId="20577"/>
        <pc:sldMkLst>
          <pc:docMk/>
          <pc:sldMk cId="2569101231" sldId="264"/>
        </pc:sldMkLst>
        <pc:spChg chg="mod">
          <ac:chgData name="Olle Törnquist" userId="df162418-997c-4abd-9fa7-673592feab1c" providerId="ADAL" clId="{F9E01D1C-DC39-4850-B722-920A5E21AC7B}" dt="2022-04-13T01:40:03.482" v="1" actId="20577"/>
          <ac:spMkLst>
            <pc:docMk/>
            <pc:sldMk cId="2569101231" sldId="264"/>
            <ac:spMk id="2" creationId="{B706368F-658B-4653-831F-19F62C527182}"/>
          </ac:spMkLst>
        </pc:spChg>
      </pc:sldChg>
    </pc:docChg>
  </pc:docChgLst>
  <pc:docChgLst>
    <pc:chgData name="Olle Törnquist" userId="df162418-997c-4abd-9fa7-673592feab1c" providerId="ADAL" clId="{74EFBC6A-D120-470B-90FD-C902801E755A}"/>
    <pc:docChg chg="undo custSel modSld">
      <pc:chgData name="Olle Törnquist" userId="df162418-997c-4abd-9fa7-673592feab1c" providerId="ADAL" clId="{74EFBC6A-D120-470B-90FD-C902801E755A}" dt="2022-04-07T10:15:22.475" v="280" actId="1076"/>
      <pc:docMkLst>
        <pc:docMk/>
      </pc:docMkLst>
      <pc:sldChg chg="modSp mod">
        <pc:chgData name="Olle Törnquist" userId="df162418-997c-4abd-9fa7-673592feab1c" providerId="ADAL" clId="{74EFBC6A-D120-470B-90FD-C902801E755A}" dt="2022-04-07T07:23:38.278" v="121" actId="20577"/>
        <pc:sldMkLst>
          <pc:docMk/>
          <pc:sldMk cId="3326507920" sldId="261"/>
        </pc:sldMkLst>
        <pc:spChg chg="mod">
          <ac:chgData name="Olle Törnquist" userId="df162418-997c-4abd-9fa7-673592feab1c" providerId="ADAL" clId="{74EFBC6A-D120-470B-90FD-C902801E755A}" dt="2022-04-07T07:23:38.278" v="121" actId="20577"/>
          <ac:spMkLst>
            <pc:docMk/>
            <pc:sldMk cId="3326507920" sldId="261"/>
            <ac:spMk id="3" creationId="{4C02998A-3FED-462B-BCFF-C22A00BE451C}"/>
          </ac:spMkLst>
        </pc:spChg>
      </pc:sldChg>
      <pc:sldChg chg="modSp mod">
        <pc:chgData name="Olle Törnquist" userId="df162418-997c-4abd-9fa7-673592feab1c" providerId="ADAL" clId="{74EFBC6A-D120-470B-90FD-C902801E755A}" dt="2022-04-07T07:29:03.828" v="276" actId="14100"/>
        <pc:sldMkLst>
          <pc:docMk/>
          <pc:sldMk cId="661677132" sldId="263"/>
        </pc:sldMkLst>
        <pc:spChg chg="mod">
          <ac:chgData name="Olle Törnquist" userId="df162418-997c-4abd-9fa7-673592feab1c" providerId="ADAL" clId="{74EFBC6A-D120-470B-90FD-C902801E755A}" dt="2022-04-07T07:29:03.828" v="276" actId="14100"/>
          <ac:spMkLst>
            <pc:docMk/>
            <pc:sldMk cId="661677132" sldId="263"/>
            <ac:spMk id="2" creationId="{0FB90EC9-BE9E-46FB-9762-993C8D800C7A}"/>
          </ac:spMkLst>
        </pc:spChg>
        <pc:spChg chg="mod">
          <ac:chgData name="Olle Törnquist" userId="df162418-997c-4abd-9fa7-673592feab1c" providerId="ADAL" clId="{74EFBC6A-D120-470B-90FD-C902801E755A}" dt="2022-04-07T07:28:59.598" v="275" actId="14100"/>
          <ac:spMkLst>
            <pc:docMk/>
            <pc:sldMk cId="661677132" sldId="263"/>
            <ac:spMk id="3" creationId="{C34A0C27-29EE-4038-A572-60C015028D13}"/>
          </ac:spMkLst>
        </pc:spChg>
      </pc:sldChg>
      <pc:sldChg chg="modSp mod">
        <pc:chgData name="Olle Törnquist" userId="df162418-997c-4abd-9fa7-673592feab1c" providerId="ADAL" clId="{74EFBC6A-D120-470B-90FD-C902801E755A}" dt="2022-04-07T07:12:01.869" v="6" actId="20577"/>
        <pc:sldMkLst>
          <pc:docMk/>
          <pc:sldMk cId="2569101231" sldId="264"/>
        </pc:sldMkLst>
        <pc:spChg chg="mod">
          <ac:chgData name="Olle Törnquist" userId="df162418-997c-4abd-9fa7-673592feab1c" providerId="ADAL" clId="{74EFBC6A-D120-470B-90FD-C902801E755A}" dt="2022-04-07T07:12:01.869" v="6" actId="20577"/>
          <ac:spMkLst>
            <pc:docMk/>
            <pc:sldMk cId="2569101231" sldId="264"/>
            <ac:spMk id="2" creationId="{B706368F-658B-4653-831F-19F62C527182}"/>
          </ac:spMkLst>
        </pc:spChg>
      </pc:sldChg>
      <pc:sldChg chg="modSp mod">
        <pc:chgData name="Olle Törnquist" userId="df162418-997c-4abd-9fa7-673592feab1c" providerId="ADAL" clId="{74EFBC6A-D120-470B-90FD-C902801E755A}" dt="2022-04-07T07:12:51.504" v="14" actId="20577"/>
        <pc:sldMkLst>
          <pc:docMk/>
          <pc:sldMk cId="1651726124" sldId="265"/>
        </pc:sldMkLst>
        <pc:spChg chg="mod">
          <ac:chgData name="Olle Törnquist" userId="df162418-997c-4abd-9fa7-673592feab1c" providerId="ADAL" clId="{74EFBC6A-D120-470B-90FD-C902801E755A}" dt="2022-04-07T07:12:51.504" v="14" actId="20577"/>
          <ac:spMkLst>
            <pc:docMk/>
            <pc:sldMk cId="1651726124" sldId="265"/>
            <ac:spMk id="3" creationId="{9E07CF31-DBA9-4EF6-A430-03BD58D2FAE4}"/>
          </ac:spMkLst>
        </pc:spChg>
      </pc:sldChg>
      <pc:sldChg chg="addSp delSp modSp mod">
        <pc:chgData name="Olle Törnquist" userId="df162418-997c-4abd-9fa7-673592feab1c" providerId="ADAL" clId="{74EFBC6A-D120-470B-90FD-C902801E755A}" dt="2022-04-07T10:15:22.475" v="280" actId="1076"/>
        <pc:sldMkLst>
          <pc:docMk/>
          <pc:sldMk cId="1791016862" sldId="269"/>
        </pc:sldMkLst>
        <pc:spChg chg="add del mod">
          <ac:chgData name="Olle Törnquist" userId="df162418-997c-4abd-9fa7-673592feab1c" providerId="ADAL" clId="{74EFBC6A-D120-470B-90FD-C902801E755A}" dt="2022-04-07T07:14:56.136" v="19"/>
          <ac:spMkLst>
            <pc:docMk/>
            <pc:sldMk cId="1791016862" sldId="269"/>
            <ac:spMk id="15" creationId="{E84531B8-12ED-40B3-ACC9-65A0EAD71AE1}"/>
          </ac:spMkLst>
        </pc:spChg>
        <pc:spChg chg="add mod">
          <ac:chgData name="Olle Törnquist" userId="df162418-997c-4abd-9fa7-673592feab1c" providerId="ADAL" clId="{74EFBC6A-D120-470B-90FD-C902801E755A}" dt="2022-04-07T07:15:26.407" v="31" actId="20577"/>
          <ac:spMkLst>
            <pc:docMk/>
            <pc:sldMk cId="1791016862" sldId="269"/>
            <ac:spMk id="16" creationId="{CB8A265C-5D78-4636-8661-029068A01867}"/>
          </ac:spMkLst>
        </pc:spChg>
        <pc:spChg chg="add mod">
          <ac:chgData name="Olle Törnquist" userId="df162418-997c-4abd-9fa7-673592feab1c" providerId="ADAL" clId="{74EFBC6A-D120-470B-90FD-C902801E755A}" dt="2022-04-07T07:17:56.651" v="90" actId="14100"/>
          <ac:spMkLst>
            <pc:docMk/>
            <pc:sldMk cId="1791016862" sldId="269"/>
            <ac:spMk id="17" creationId="{ED9CBDB4-7933-4F12-8930-E3D789777C84}"/>
          </ac:spMkLst>
        </pc:spChg>
        <pc:spChg chg="add mod">
          <ac:chgData name="Olle Törnquist" userId="df162418-997c-4abd-9fa7-673592feab1c" providerId="ADAL" clId="{74EFBC6A-D120-470B-90FD-C902801E755A}" dt="2022-04-07T10:14:10.069" v="278" actId="14100"/>
          <ac:spMkLst>
            <pc:docMk/>
            <pc:sldMk cId="1791016862" sldId="269"/>
            <ac:spMk id="18" creationId="{FE38A8F1-C5A0-42C9-8BD6-92079B9BB906}"/>
          </ac:spMkLst>
        </pc:spChg>
        <pc:spChg chg="add mod">
          <ac:chgData name="Olle Törnquist" userId="df162418-997c-4abd-9fa7-673592feab1c" providerId="ADAL" clId="{74EFBC6A-D120-470B-90FD-C902801E755A}" dt="2022-04-07T10:15:22.475" v="280" actId="1076"/>
          <ac:spMkLst>
            <pc:docMk/>
            <pc:sldMk cId="1791016862" sldId="269"/>
            <ac:spMk id="19" creationId="{F250B4D1-6150-432B-B3F4-2B3D4CB0D0BD}"/>
          </ac:spMkLst>
        </pc:spChg>
        <pc:graphicFrameChg chg="add del modGraphic">
          <ac:chgData name="Olle Törnquist" userId="df162418-997c-4abd-9fa7-673592feab1c" providerId="ADAL" clId="{74EFBC6A-D120-470B-90FD-C902801E755A}" dt="2022-04-07T07:14:12.723" v="16" actId="21"/>
          <ac:graphicFrameMkLst>
            <pc:docMk/>
            <pc:sldMk cId="1791016862" sldId="269"/>
            <ac:graphicFrameMk id="14" creationId="{7AE21786-F6D4-4C14-87F0-55A7CDFDA92A}"/>
          </ac:graphicFrameMkLst>
        </pc:graphicFrameChg>
        <pc:picChg chg="mod">
          <ac:chgData name="Olle Törnquist" userId="df162418-997c-4abd-9fa7-673592feab1c" providerId="ADAL" clId="{74EFBC6A-D120-470B-90FD-C902801E755A}" dt="2022-04-07T07:15:33.928" v="32" actId="1076"/>
          <ac:picMkLst>
            <pc:docMk/>
            <pc:sldMk cId="1791016862" sldId="269"/>
            <ac:picMk id="4" creationId="{7D1C72E1-BC95-4F5A-9EF5-26F670E7A95E}"/>
          </ac:picMkLst>
        </pc:picChg>
        <pc:picChg chg="mod">
          <ac:chgData name="Olle Törnquist" userId="df162418-997c-4abd-9fa7-673592feab1c" providerId="ADAL" clId="{74EFBC6A-D120-470B-90FD-C902801E755A}" dt="2022-04-07T10:14:04.216" v="277" actId="1076"/>
          <ac:picMkLst>
            <pc:docMk/>
            <pc:sldMk cId="1791016862" sldId="269"/>
            <ac:picMk id="11" creationId="{E4A0072C-181D-4EF1-9D27-233B0EBB881B}"/>
          </ac:picMkLst>
        </pc:picChg>
      </pc:sldChg>
      <pc:sldChg chg="modSp mod">
        <pc:chgData name="Olle Törnquist" userId="df162418-997c-4abd-9fa7-673592feab1c" providerId="ADAL" clId="{74EFBC6A-D120-470B-90FD-C902801E755A}" dt="2022-04-07T07:24:58.959" v="127" actId="20577"/>
        <pc:sldMkLst>
          <pc:docMk/>
          <pc:sldMk cId="2636459886" sldId="274"/>
        </pc:sldMkLst>
        <pc:spChg chg="mod">
          <ac:chgData name="Olle Törnquist" userId="df162418-997c-4abd-9fa7-673592feab1c" providerId="ADAL" clId="{74EFBC6A-D120-470B-90FD-C902801E755A}" dt="2022-04-07T07:24:58.959" v="127" actId="20577"/>
          <ac:spMkLst>
            <pc:docMk/>
            <pc:sldMk cId="2636459886" sldId="274"/>
            <ac:spMk id="3" creationId="{8B5D087C-F645-4633-B6A3-EA840AF66ADB}"/>
          </ac:spMkLst>
        </pc:spChg>
      </pc:sldChg>
      <pc:sldChg chg="modSp mod">
        <pc:chgData name="Olle Törnquist" userId="df162418-997c-4abd-9fa7-673592feab1c" providerId="ADAL" clId="{74EFBC6A-D120-470B-90FD-C902801E755A}" dt="2022-04-07T07:27:19.674" v="132" actId="20577"/>
        <pc:sldMkLst>
          <pc:docMk/>
          <pc:sldMk cId="1969353278" sldId="275"/>
        </pc:sldMkLst>
        <pc:spChg chg="mod">
          <ac:chgData name="Olle Törnquist" userId="df162418-997c-4abd-9fa7-673592feab1c" providerId="ADAL" clId="{74EFBC6A-D120-470B-90FD-C902801E755A}" dt="2022-04-07T07:27:19.674" v="132" actId="20577"/>
          <ac:spMkLst>
            <pc:docMk/>
            <pc:sldMk cId="1969353278" sldId="275"/>
            <ac:spMk id="3" creationId="{15B1605C-D59A-4AC5-BC5F-73744ECA1A48}"/>
          </ac:spMkLst>
        </pc:spChg>
      </pc:sldChg>
      <pc:sldChg chg="modSp mod">
        <pc:chgData name="Olle Törnquist" userId="df162418-997c-4abd-9fa7-673592feab1c" providerId="ADAL" clId="{74EFBC6A-D120-470B-90FD-C902801E755A}" dt="2022-04-07T07:25:59.856" v="129" actId="20577"/>
        <pc:sldMkLst>
          <pc:docMk/>
          <pc:sldMk cId="3251303565" sldId="276"/>
        </pc:sldMkLst>
        <pc:spChg chg="mod">
          <ac:chgData name="Olle Törnquist" userId="df162418-997c-4abd-9fa7-673592feab1c" providerId="ADAL" clId="{74EFBC6A-D120-470B-90FD-C902801E755A}" dt="2022-04-07T07:25:59.856" v="129" actId="20577"/>
          <ac:spMkLst>
            <pc:docMk/>
            <pc:sldMk cId="3251303565" sldId="276"/>
            <ac:spMk id="2" creationId="{783AB019-5D14-4585-9762-767D5C0B0BC7}"/>
          </ac:spMkLst>
        </pc:spChg>
      </pc:sldChg>
    </pc:docChg>
  </pc:docChgLst>
  <pc:docChgLst>
    <pc:chgData name="Olle Törnquist" userId="df162418-997c-4abd-9fa7-673592feab1c" providerId="ADAL" clId="{CEB47F2E-FD0F-4965-BFFC-1616C08BE5B1}"/>
    <pc:docChg chg="undo custSel addSld delSld modSld">
      <pc:chgData name="Olle Törnquist" userId="df162418-997c-4abd-9fa7-673592feab1c" providerId="ADAL" clId="{CEB47F2E-FD0F-4965-BFFC-1616C08BE5B1}" dt="2022-04-07T03:13:18.754" v="2411" actId="20577"/>
      <pc:docMkLst>
        <pc:docMk/>
      </pc:docMkLst>
      <pc:sldChg chg="modSp mod">
        <pc:chgData name="Olle Törnquist" userId="df162418-997c-4abd-9fa7-673592feab1c" providerId="ADAL" clId="{CEB47F2E-FD0F-4965-BFFC-1616C08BE5B1}" dt="2022-04-07T02:22:08.883" v="1874" actId="20577"/>
        <pc:sldMkLst>
          <pc:docMk/>
          <pc:sldMk cId="598048831" sldId="257"/>
        </pc:sldMkLst>
        <pc:spChg chg="mod">
          <ac:chgData name="Olle Törnquist" userId="df162418-997c-4abd-9fa7-673592feab1c" providerId="ADAL" clId="{CEB47F2E-FD0F-4965-BFFC-1616C08BE5B1}" dt="2022-04-07T02:21:18.762" v="1855" actId="14100"/>
          <ac:spMkLst>
            <pc:docMk/>
            <pc:sldMk cId="598048831" sldId="257"/>
            <ac:spMk id="2" creationId="{8223B878-0002-419F-B53D-1C9231DFC4BB}"/>
          </ac:spMkLst>
        </pc:spChg>
        <pc:spChg chg="mod">
          <ac:chgData name="Olle Törnquist" userId="df162418-997c-4abd-9fa7-673592feab1c" providerId="ADAL" clId="{CEB47F2E-FD0F-4965-BFFC-1616C08BE5B1}" dt="2022-04-07T02:22:08.883" v="1874" actId="20577"/>
          <ac:spMkLst>
            <pc:docMk/>
            <pc:sldMk cId="598048831" sldId="257"/>
            <ac:spMk id="3" creationId="{F54FA8EE-15EF-427A-BC3A-EF4E274CA062}"/>
          </ac:spMkLst>
        </pc:spChg>
      </pc:sldChg>
      <pc:sldChg chg="modSp mod">
        <pc:chgData name="Olle Törnquist" userId="df162418-997c-4abd-9fa7-673592feab1c" providerId="ADAL" clId="{CEB47F2E-FD0F-4965-BFFC-1616C08BE5B1}" dt="2022-04-07T02:48:56.795" v="1886" actId="14100"/>
        <pc:sldMkLst>
          <pc:docMk/>
          <pc:sldMk cId="4185334630" sldId="258"/>
        </pc:sldMkLst>
        <pc:spChg chg="mod">
          <ac:chgData name="Olle Törnquist" userId="df162418-997c-4abd-9fa7-673592feab1c" providerId="ADAL" clId="{CEB47F2E-FD0F-4965-BFFC-1616C08BE5B1}" dt="2022-04-06T13:02:20.848" v="475" actId="21"/>
          <ac:spMkLst>
            <pc:docMk/>
            <pc:sldMk cId="4185334630" sldId="258"/>
            <ac:spMk id="4" creationId="{E2A056FA-83CF-48B9-910B-F81B2AAD6D86}"/>
          </ac:spMkLst>
        </pc:spChg>
        <pc:picChg chg="mod">
          <ac:chgData name="Olle Törnquist" userId="df162418-997c-4abd-9fa7-673592feab1c" providerId="ADAL" clId="{CEB47F2E-FD0F-4965-BFFC-1616C08BE5B1}" dt="2022-04-07T02:48:56.795" v="1886" actId="14100"/>
          <ac:picMkLst>
            <pc:docMk/>
            <pc:sldMk cId="4185334630" sldId="258"/>
            <ac:picMk id="5" creationId="{648E6FFC-16B3-4516-8727-EF1870754178}"/>
          </ac:picMkLst>
        </pc:picChg>
      </pc:sldChg>
      <pc:sldChg chg="addSp modSp mod">
        <pc:chgData name="Olle Törnquist" userId="df162418-997c-4abd-9fa7-673592feab1c" providerId="ADAL" clId="{CEB47F2E-FD0F-4965-BFFC-1616C08BE5B1}" dt="2022-04-07T02:17:26.960" v="1763" actId="20577"/>
        <pc:sldMkLst>
          <pc:docMk/>
          <pc:sldMk cId="317522603" sldId="260"/>
        </pc:sldMkLst>
        <pc:spChg chg="mod">
          <ac:chgData name="Olle Törnquist" userId="df162418-997c-4abd-9fa7-673592feab1c" providerId="ADAL" clId="{CEB47F2E-FD0F-4965-BFFC-1616C08BE5B1}" dt="2022-04-07T02:16:39.927" v="1753" actId="20577"/>
          <ac:spMkLst>
            <pc:docMk/>
            <pc:sldMk cId="317522603" sldId="260"/>
            <ac:spMk id="2" creationId="{89BEF5DE-EB84-452B-B826-C70A153F064B}"/>
          </ac:spMkLst>
        </pc:spChg>
        <pc:spChg chg="add mod">
          <ac:chgData name="Olle Törnquist" userId="df162418-997c-4abd-9fa7-673592feab1c" providerId="ADAL" clId="{CEB47F2E-FD0F-4965-BFFC-1616C08BE5B1}" dt="2022-04-07T02:17:26.960" v="1763" actId="20577"/>
          <ac:spMkLst>
            <pc:docMk/>
            <pc:sldMk cId="317522603" sldId="260"/>
            <ac:spMk id="3" creationId="{DB08BBC5-9B71-4CFD-AEB8-DF474162F533}"/>
          </ac:spMkLst>
        </pc:spChg>
        <pc:picChg chg="mod">
          <ac:chgData name="Olle Törnquist" userId="df162418-997c-4abd-9fa7-673592feab1c" providerId="ADAL" clId="{CEB47F2E-FD0F-4965-BFFC-1616C08BE5B1}" dt="2022-04-07T02:17:11.175" v="1758" actId="14100"/>
          <ac:picMkLst>
            <pc:docMk/>
            <pc:sldMk cId="317522603" sldId="260"/>
            <ac:picMk id="14" creationId="{2AFCD0D6-18E0-4B3E-BEF5-EAAAB9F76196}"/>
          </ac:picMkLst>
        </pc:picChg>
      </pc:sldChg>
      <pc:sldChg chg="modSp mod">
        <pc:chgData name="Olle Törnquist" userId="df162418-997c-4abd-9fa7-673592feab1c" providerId="ADAL" clId="{CEB47F2E-FD0F-4965-BFFC-1616C08BE5B1}" dt="2022-04-07T03:07:37.525" v="2216" actId="20577"/>
        <pc:sldMkLst>
          <pc:docMk/>
          <pc:sldMk cId="3326507920" sldId="261"/>
        </pc:sldMkLst>
        <pc:spChg chg="mod">
          <ac:chgData name="Olle Törnquist" userId="df162418-997c-4abd-9fa7-673592feab1c" providerId="ADAL" clId="{CEB47F2E-FD0F-4965-BFFC-1616C08BE5B1}" dt="2022-04-07T03:07:37.525" v="2216" actId="20577"/>
          <ac:spMkLst>
            <pc:docMk/>
            <pc:sldMk cId="3326507920" sldId="261"/>
            <ac:spMk id="3" creationId="{4C02998A-3FED-462B-BCFF-C22A00BE451C}"/>
          </ac:spMkLst>
        </pc:spChg>
      </pc:sldChg>
      <pc:sldChg chg="modSp mod">
        <pc:chgData name="Olle Törnquist" userId="df162418-997c-4abd-9fa7-673592feab1c" providerId="ADAL" clId="{CEB47F2E-FD0F-4965-BFFC-1616C08BE5B1}" dt="2022-04-06T12:44:29.800" v="6" actId="20577"/>
        <pc:sldMkLst>
          <pc:docMk/>
          <pc:sldMk cId="2569101231" sldId="264"/>
        </pc:sldMkLst>
        <pc:spChg chg="mod">
          <ac:chgData name="Olle Törnquist" userId="df162418-997c-4abd-9fa7-673592feab1c" providerId="ADAL" clId="{CEB47F2E-FD0F-4965-BFFC-1616C08BE5B1}" dt="2022-04-06T12:44:29.800" v="6" actId="20577"/>
          <ac:spMkLst>
            <pc:docMk/>
            <pc:sldMk cId="2569101231" sldId="264"/>
            <ac:spMk id="2" creationId="{B706368F-658B-4653-831F-19F62C527182}"/>
          </ac:spMkLst>
        </pc:spChg>
      </pc:sldChg>
      <pc:sldChg chg="modSp mod">
        <pc:chgData name="Olle Törnquist" userId="df162418-997c-4abd-9fa7-673592feab1c" providerId="ADAL" clId="{CEB47F2E-FD0F-4965-BFFC-1616C08BE5B1}" dt="2022-04-07T02:38:33.491" v="1885" actId="20577"/>
        <pc:sldMkLst>
          <pc:docMk/>
          <pc:sldMk cId="1651726124" sldId="265"/>
        </pc:sldMkLst>
        <pc:spChg chg="mod">
          <ac:chgData name="Olle Törnquist" userId="df162418-997c-4abd-9fa7-673592feab1c" providerId="ADAL" clId="{CEB47F2E-FD0F-4965-BFFC-1616C08BE5B1}" dt="2022-04-07T02:38:33.491" v="1885" actId="20577"/>
          <ac:spMkLst>
            <pc:docMk/>
            <pc:sldMk cId="1651726124" sldId="265"/>
            <ac:spMk id="3" creationId="{9E07CF31-DBA9-4EF6-A430-03BD58D2FAE4}"/>
          </ac:spMkLst>
        </pc:spChg>
      </pc:sldChg>
      <pc:sldChg chg="modSp mod">
        <pc:chgData name="Olle Törnquist" userId="df162418-997c-4abd-9fa7-673592feab1c" providerId="ADAL" clId="{CEB47F2E-FD0F-4965-BFFC-1616C08BE5B1}" dt="2022-04-07T02:53:43.824" v="1888"/>
        <pc:sldMkLst>
          <pc:docMk/>
          <pc:sldMk cId="1285915692" sldId="266"/>
        </pc:sldMkLst>
        <pc:spChg chg="mod">
          <ac:chgData name="Olle Törnquist" userId="df162418-997c-4abd-9fa7-673592feab1c" providerId="ADAL" clId="{CEB47F2E-FD0F-4965-BFFC-1616C08BE5B1}" dt="2022-04-07T02:53:43.824" v="1888"/>
          <ac:spMkLst>
            <pc:docMk/>
            <pc:sldMk cId="1285915692" sldId="266"/>
            <ac:spMk id="3" creationId="{29994EDC-8494-4B75-BBFB-5BF547AB4DC5}"/>
          </ac:spMkLst>
        </pc:spChg>
      </pc:sldChg>
      <pc:sldChg chg="addSp modSp mod">
        <pc:chgData name="Olle Törnquist" userId="df162418-997c-4abd-9fa7-673592feab1c" providerId="ADAL" clId="{CEB47F2E-FD0F-4965-BFFC-1616C08BE5B1}" dt="2022-04-06T13:23:59.240" v="1231" actId="113"/>
        <pc:sldMkLst>
          <pc:docMk/>
          <pc:sldMk cId="1791016862" sldId="269"/>
        </pc:sldMkLst>
        <pc:spChg chg="mod">
          <ac:chgData name="Olle Törnquist" userId="df162418-997c-4abd-9fa7-673592feab1c" providerId="ADAL" clId="{CEB47F2E-FD0F-4965-BFFC-1616C08BE5B1}" dt="2022-04-06T13:23:53.672" v="1230" actId="113"/>
          <ac:spMkLst>
            <pc:docMk/>
            <pc:sldMk cId="1791016862" sldId="269"/>
            <ac:spMk id="12" creationId="{2EE3F04C-7110-4512-8B9D-16CD360B3531}"/>
          </ac:spMkLst>
        </pc:spChg>
        <pc:spChg chg="add mod">
          <ac:chgData name="Olle Törnquist" userId="df162418-997c-4abd-9fa7-673592feab1c" providerId="ADAL" clId="{CEB47F2E-FD0F-4965-BFFC-1616C08BE5B1}" dt="2022-04-06T13:23:59.240" v="1231" actId="113"/>
          <ac:spMkLst>
            <pc:docMk/>
            <pc:sldMk cId="1791016862" sldId="269"/>
            <ac:spMk id="13" creationId="{0F5EA34B-731D-467D-A2F3-970A58BE4ED1}"/>
          </ac:spMkLst>
        </pc:spChg>
        <pc:picChg chg="mod">
          <ac:chgData name="Olle Törnquist" userId="df162418-997c-4abd-9fa7-673592feab1c" providerId="ADAL" clId="{CEB47F2E-FD0F-4965-BFFC-1616C08BE5B1}" dt="2022-04-06T13:23:33.769" v="1228" actId="1076"/>
          <ac:picMkLst>
            <pc:docMk/>
            <pc:sldMk cId="1791016862" sldId="269"/>
            <ac:picMk id="4" creationId="{7D1C72E1-BC95-4F5A-9EF5-26F670E7A95E}"/>
          </ac:picMkLst>
        </pc:picChg>
        <pc:picChg chg="mod">
          <ac:chgData name="Olle Törnquist" userId="df162418-997c-4abd-9fa7-673592feab1c" providerId="ADAL" clId="{CEB47F2E-FD0F-4965-BFFC-1616C08BE5B1}" dt="2022-04-06T13:23:41.957" v="1229" actId="14100"/>
          <ac:picMkLst>
            <pc:docMk/>
            <pc:sldMk cId="1791016862" sldId="269"/>
            <ac:picMk id="10" creationId="{3051A2F9-F3F9-4946-BEB2-F09DC29494FD}"/>
          </ac:picMkLst>
        </pc:picChg>
        <pc:picChg chg="mod">
          <ac:chgData name="Olle Törnquist" userId="df162418-997c-4abd-9fa7-673592feab1c" providerId="ADAL" clId="{CEB47F2E-FD0F-4965-BFFC-1616C08BE5B1}" dt="2022-04-06T13:01:15.158" v="468" actId="14100"/>
          <ac:picMkLst>
            <pc:docMk/>
            <pc:sldMk cId="1791016862" sldId="269"/>
            <ac:picMk id="11" creationId="{E4A0072C-181D-4EF1-9D27-233B0EBB881B}"/>
          </ac:picMkLst>
        </pc:picChg>
      </pc:sldChg>
      <pc:sldChg chg="modSp mod">
        <pc:chgData name="Olle Törnquist" userId="df162418-997c-4abd-9fa7-673592feab1c" providerId="ADAL" clId="{CEB47F2E-FD0F-4965-BFFC-1616C08BE5B1}" dt="2022-04-07T03:09:27.716" v="2251" actId="14100"/>
        <pc:sldMkLst>
          <pc:docMk/>
          <pc:sldMk cId="3952254269" sldId="270"/>
        </pc:sldMkLst>
        <pc:spChg chg="mod">
          <ac:chgData name="Olle Törnquist" userId="df162418-997c-4abd-9fa7-673592feab1c" providerId="ADAL" clId="{CEB47F2E-FD0F-4965-BFFC-1616C08BE5B1}" dt="2022-04-07T03:09:27.716" v="2251" actId="14100"/>
          <ac:spMkLst>
            <pc:docMk/>
            <pc:sldMk cId="3952254269" sldId="270"/>
            <ac:spMk id="3" creationId="{FE4A70D5-6E12-465E-8468-B1AE075AFAFF}"/>
          </ac:spMkLst>
        </pc:spChg>
      </pc:sldChg>
      <pc:sldChg chg="modSp del addCm">
        <pc:chgData name="Olle Törnquist" userId="df162418-997c-4abd-9fa7-673592feab1c" providerId="ADAL" clId="{CEB47F2E-FD0F-4965-BFFC-1616C08BE5B1}" dt="2022-04-06T13:24:38.170" v="1233" actId="2696"/>
        <pc:sldMkLst>
          <pc:docMk/>
          <pc:sldMk cId="3101202702" sldId="271"/>
        </pc:sldMkLst>
        <pc:picChg chg="mod">
          <ac:chgData name="Olle Törnquist" userId="df162418-997c-4abd-9fa7-673592feab1c" providerId="ADAL" clId="{CEB47F2E-FD0F-4965-BFFC-1616C08BE5B1}" dt="2022-04-06T13:18:30.011" v="1151" actId="1076"/>
          <ac:picMkLst>
            <pc:docMk/>
            <pc:sldMk cId="3101202702" sldId="271"/>
            <ac:picMk id="4100" creationId="{46D7BBC2-1FF1-4DC5-814C-08AF1AA9B581}"/>
          </ac:picMkLst>
        </pc:picChg>
      </pc:sldChg>
      <pc:sldChg chg="addSp modSp mod">
        <pc:chgData name="Olle Törnquist" userId="df162418-997c-4abd-9fa7-673592feab1c" providerId="ADAL" clId="{CEB47F2E-FD0F-4965-BFFC-1616C08BE5B1}" dt="2022-04-06T13:36:15.549" v="1543" actId="20577"/>
        <pc:sldMkLst>
          <pc:docMk/>
          <pc:sldMk cId="2394309802" sldId="273"/>
        </pc:sldMkLst>
        <pc:spChg chg="mod">
          <ac:chgData name="Olle Törnquist" userId="df162418-997c-4abd-9fa7-673592feab1c" providerId="ADAL" clId="{CEB47F2E-FD0F-4965-BFFC-1616C08BE5B1}" dt="2022-04-06T13:36:15.549" v="1543" actId="20577"/>
          <ac:spMkLst>
            <pc:docMk/>
            <pc:sldMk cId="2394309802" sldId="273"/>
            <ac:spMk id="2" creationId="{A85DE4C3-4CF0-4ADB-AC88-081B9AB6A292}"/>
          </ac:spMkLst>
        </pc:spChg>
        <pc:spChg chg="mod">
          <ac:chgData name="Olle Törnquist" userId="df162418-997c-4abd-9fa7-673592feab1c" providerId="ADAL" clId="{CEB47F2E-FD0F-4965-BFFC-1616C08BE5B1}" dt="2022-04-06T13:34:14.932" v="1486" actId="20577"/>
          <ac:spMkLst>
            <pc:docMk/>
            <pc:sldMk cId="2394309802" sldId="273"/>
            <ac:spMk id="3" creationId="{0F235E35-2A81-4767-B654-0B1B2F7CB835}"/>
          </ac:spMkLst>
        </pc:spChg>
        <pc:spChg chg="add mod">
          <ac:chgData name="Olle Törnquist" userId="df162418-997c-4abd-9fa7-673592feab1c" providerId="ADAL" clId="{CEB47F2E-FD0F-4965-BFFC-1616C08BE5B1}" dt="2022-04-06T13:34:55.104" v="1495" actId="255"/>
          <ac:spMkLst>
            <pc:docMk/>
            <pc:sldMk cId="2394309802" sldId="273"/>
            <ac:spMk id="7" creationId="{E27D8C27-73FC-4190-B673-AF9D42FA41F6}"/>
          </ac:spMkLst>
        </pc:spChg>
        <pc:picChg chg="mod">
          <ac:chgData name="Olle Törnquist" userId="df162418-997c-4abd-9fa7-673592feab1c" providerId="ADAL" clId="{CEB47F2E-FD0F-4965-BFFC-1616C08BE5B1}" dt="2022-04-06T13:35:20.671" v="1500" actId="14100"/>
          <ac:picMkLst>
            <pc:docMk/>
            <pc:sldMk cId="2394309802" sldId="273"/>
            <ac:picMk id="4" creationId="{6FFD77CB-C0D4-4F8C-88BD-E090A913E348}"/>
          </ac:picMkLst>
        </pc:picChg>
        <pc:picChg chg="mod">
          <ac:chgData name="Olle Törnquist" userId="df162418-997c-4abd-9fa7-673592feab1c" providerId="ADAL" clId="{CEB47F2E-FD0F-4965-BFFC-1616C08BE5B1}" dt="2022-04-06T13:35:12.311" v="1499" actId="14100"/>
          <ac:picMkLst>
            <pc:docMk/>
            <pc:sldMk cId="2394309802" sldId="273"/>
            <ac:picMk id="5" creationId="{FE26F77E-2E10-4517-888D-55660089CE65}"/>
          </ac:picMkLst>
        </pc:picChg>
      </pc:sldChg>
      <pc:sldChg chg="addSp delSp modSp mod">
        <pc:chgData name="Olle Törnquist" userId="df162418-997c-4abd-9fa7-673592feab1c" providerId="ADAL" clId="{CEB47F2E-FD0F-4965-BFFC-1616C08BE5B1}" dt="2022-04-07T03:12:21.229" v="2403" actId="20577"/>
        <pc:sldMkLst>
          <pc:docMk/>
          <pc:sldMk cId="2636459886" sldId="274"/>
        </pc:sldMkLst>
        <pc:spChg chg="del mod">
          <ac:chgData name="Olle Törnquist" userId="df162418-997c-4abd-9fa7-673592feab1c" providerId="ADAL" clId="{CEB47F2E-FD0F-4965-BFFC-1616C08BE5B1}" dt="2022-04-06T13:37:11.456" v="1546" actId="21"/>
          <ac:spMkLst>
            <pc:docMk/>
            <pc:sldMk cId="2636459886" sldId="274"/>
            <ac:spMk id="2" creationId="{F1E1FC57-A5AE-45FD-899F-2BBA33F19324}"/>
          </ac:spMkLst>
        </pc:spChg>
        <pc:spChg chg="mod">
          <ac:chgData name="Olle Törnquist" userId="df162418-997c-4abd-9fa7-673592feab1c" providerId="ADAL" clId="{CEB47F2E-FD0F-4965-BFFC-1616C08BE5B1}" dt="2022-04-07T03:12:21.229" v="2403" actId="20577"/>
          <ac:spMkLst>
            <pc:docMk/>
            <pc:sldMk cId="2636459886" sldId="274"/>
            <ac:spMk id="3" creationId="{8B5D087C-F645-4633-B6A3-EA840AF66ADB}"/>
          </ac:spMkLst>
        </pc:spChg>
        <pc:spChg chg="add del mod">
          <ac:chgData name="Olle Törnquist" userId="df162418-997c-4abd-9fa7-673592feab1c" providerId="ADAL" clId="{CEB47F2E-FD0F-4965-BFFC-1616C08BE5B1}" dt="2022-04-06T13:37:16.974" v="1547" actId="21"/>
          <ac:spMkLst>
            <pc:docMk/>
            <pc:sldMk cId="2636459886" sldId="274"/>
            <ac:spMk id="8" creationId="{0CC8DC01-B71E-4924-8987-01779B35A43F}"/>
          </ac:spMkLst>
        </pc:spChg>
        <pc:picChg chg="add mod">
          <ac:chgData name="Olle Törnquist" userId="df162418-997c-4abd-9fa7-673592feab1c" providerId="ADAL" clId="{CEB47F2E-FD0F-4965-BFFC-1616C08BE5B1}" dt="2022-04-07T03:11:44.584" v="2373" actId="14100"/>
          <ac:picMkLst>
            <pc:docMk/>
            <pc:sldMk cId="2636459886" sldId="274"/>
            <ac:picMk id="4" creationId="{5FEA12C7-8D83-4270-B953-2DCDCDD20578}"/>
          </ac:picMkLst>
        </pc:picChg>
        <pc:picChg chg="add del mod">
          <ac:chgData name="Olle Törnquist" userId="df162418-997c-4abd-9fa7-673592feab1c" providerId="ADAL" clId="{CEB47F2E-FD0F-4965-BFFC-1616C08BE5B1}" dt="2022-04-06T13:18:21.638" v="1150" actId="21"/>
          <ac:picMkLst>
            <pc:docMk/>
            <pc:sldMk cId="2636459886" sldId="274"/>
            <ac:picMk id="5" creationId="{DBB2FEFF-2A31-4C00-863A-115BD8ED6FE8}"/>
          </ac:picMkLst>
        </pc:picChg>
        <pc:picChg chg="add mod">
          <ac:chgData name="Olle Törnquist" userId="df162418-997c-4abd-9fa7-673592feab1c" providerId="ADAL" clId="{CEB47F2E-FD0F-4965-BFFC-1616C08BE5B1}" dt="2022-04-07T03:11:49.035" v="2374" actId="14100"/>
          <ac:picMkLst>
            <pc:docMk/>
            <pc:sldMk cId="2636459886" sldId="274"/>
            <ac:picMk id="6" creationId="{1D2503D7-3944-4935-886E-44C4565497C9}"/>
          </ac:picMkLst>
        </pc:picChg>
      </pc:sldChg>
      <pc:sldChg chg="modSp mod">
        <pc:chgData name="Olle Törnquist" userId="df162418-997c-4abd-9fa7-673592feab1c" providerId="ADAL" clId="{CEB47F2E-FD0F-4965-BFFC-1616C08BE5B1}" dt="2022-04-06T13:32:48.511" v="1472" actId="20577"/>
        <pc:sldMkLst>
          <pc:docMk/>
          <pc:sldMk cId="1969353278" sldId="275"/>
        </pc:sldMkLst>
        <pc:spChg chg="mod">
          <ac:chgData name="Olle Törnquist" userId="df162418-997c-4abd-9fa7-673592feab1c" providerId="ADAL" clId="{CEB47F2E-FD0F-4965-BFFC-1616C08BE5B1}" dt="2022-04-06T13:32:48.511" v="1472" actId="20577"/>
          <ac:spMkLst>
            <pc:docMk/>
            <pc:sldMk cId="1969353278" sldId="275"/>
            <ac:spMk id="3" creationId="{15B1605C-D59A-4AC5-BC5F-73744ECA1A48}"/>
          </ac:spMkLst>
        </pc:spChg>
      </pc:sldChg>
      <pc:sldChg chg="addSp modSp mod">
        <pc:chgData name="Olle Törnquist" userId="df162418-997c-4abd-9fa7-673592feab1c" providerId="ADAL" clId="{CEB47F2E-FD0F-4965-BFFC-1616C08BE5B1}" dt="2022-04-07T03:13:18.754" v="2411" actId="20577"/>
        <pc:sldMkLst>
          <pc:docMk/>
          <pc:sldMk cId="3251303565" sldId="276"/>
        </pc:sldMkLst>
        <pc:spChg chg="add mod">
          <ac:chgData name="Olle Törnquist" userId="df162418-997c-4abd-9fa7-673592feab1c" providerId="ADAL" clId="{CEB47F2E-FD0F-4965-BFFC-1616C08BE5B1}" dt="2022-04-07T03:13:18.754" v="2411" actId="20577"/>
          <ac:spMkLst>
            <pc:docMk/>
            <pc:sldMk cId="3251303565" sldId="276"/>
            <ac:spMk id="2" creationId="{783AB019-5D14-4585-9762-767D5C0B0BC7}"/>
          </ac:spMkLst>
        </pc:spChg>
        <pc:spChg chg="mod">
          <ac:chgData name="Olle Törnquist" userId="df162418-997c-4abd-9fa7-673592feab1c" providerId="ADAL" clId="{CEB47F2E-FD0F-4965-BFFC-1616C08BE5B1}" dt="2022-04-06T13:26:32.949" v="1252" actId="113"/>
          <ac:spMkLst>
            <pc:docMk/>
            <pc:sldMk cId="3251303565" sldId="276"/>
            <ac:spMk id="3" creationId="{8F9B1701-A095-4F94-AEDC-D01B1B627F4D}"/>
          </ac:spMkLst>
        </pc:spChg>
        <pc:picChg chg="mod">
          <ac:chgData name="Olle Törnquist" userId="df162418-997c-4abd-9fa7-673592feab1c" providerId="ADAL" clId="{CEB47F2E-FD0F-4965-BFFC-1616C08BE5B1}" dt="2022-04-06T13:25:20.609" v="1236" actId="1076"/>
          <ac:picMkLst>
            <pc:docMk/>
            <pc:sldMk cId="3251303565" sldId="276"/>
            <ac:picMk id="3074" creationId="{1EC521C3-A355-4BF9-80C7-032F422BA7BD}"/>
          </ac:picMkLst>
        </pc:picChg>
        <pc:picChg chg="mod">
          <ac:chgData name="Olle Törnquist" userId="df162418-997c-4abd-9fa7-673592feab1c" providerId="ADAL" clId="{CEB47F2E-FD0F-4965-BFFC-1616C08BE5B1}" dt="2022-04-06T13:26:39.648" v="1253" actId="14100"/>
          <ac:picMkLst>
            <pc:docMk/>
            <pc:sldMk cId="3251303565" sldId="276"/>
            <ac:picMk id="3076" creationId="{33F2CE23-F99F-4562-9798-12F4392FCE15}"/>
          </ac:picMkLst>
        </pc:picChg>
        <pc:picChg chg="mod">
          <ac:chgData name="Olle Törnquist" userId="df162418-997c-4abd-9fa7-673592feab1c" providerId="ADAL" clId="{CEB47F2E-FD0F-4965-BFFC-1616C08BE5B1}" dt="2022-04-06T13:25:27.341" v="1238" actId="1076"/>
          <ac:picMkLst>
            <pc:docMk/>
            <pc:sldMk cId="3251303565" sldId="276"/>
            <ac:picMk id="3078" creationId="{8B34ECD1-F9DB-4D5A-9C42-D9ECDB82AE1A}"/>
          </ac:picMkLst>
        </pc:picChg>
        <pc:picChg chg="mod">
          <ac:chgData name="Olle Törnquist" userId="df162418-997c-4abd-9fa7-673592feab1c" providerId="ADAL" clId="{CEB47F2E-FD0F-4965-BFFC-1616C08BE5B1}" dt="2022-04-06T13:27:02.693" v="1257" actId="14100"/>
          <ac:picMkLst>
            <pc:docMk/>
            <pc:sldMk cId="3251303565" sldId="276"/>
            <ac:picMk id="3080" creationId="{A76264AC-7D0F-4E8B-BD5B-DECC11583394}"/>
          </ac:picMkLst>
        </pc:picChg>
        <pc:picChg chg="mod">
          <ac:chgData name="Olle Törnquist" userId="df162418-997c-4abd-9fa7-673592feab1c" providerId="ADAL" clId="{CEB47F2E-FD0F-4965-BFFC-1616C08BE5B1}" dt="2022-04-06T13:26:55.220" v="1254" actId="14100"/>
          <ac:picMkLst>
            <pc:docMk/>
            <pc:sldMk cId="3251303565" sldId="276"/>
            <ac:picMk id="3082" creationId="{7F43D441-343D-4CEE-BD86-264BA72D1FF4}"/>
          </ac:picMkLst>
        </pc:picChg>
        <pc:picChg chg="mod">
          <ac:chgData name="Olle Törnquist" userId="df162418-997c-4abd-9fa7-673592feab1c" providerId="ADAL" clId="{CEB47F2E-FD0F-4965-BFFC-1616C08BE5B1}" dt="2022-04-06T13:26:58.666" v="1256" actId="14100"/>
          <ac:picMkLst>
            <pc:docMk/>
            <pc:sldMk cId="3251303565" sldId="276"/>
            <ac:picMk id="3084" creationId="{7708FAC8-938E-4D36-93B7-77FFDAAD2614}"/>
          </ac:picMkLst>
        </pc:picChg>
      </pc:sldChg>
      <pc:sldChg chg="addSp delSp modSp new mod">
        <pc:chgData name="Olle Törnquist" userId="df162418-997c-4abd-9fa7-673592feab1c" providerId="ADAL" clId="{CEB47F2E-FD0F-4965-BFFC-1616C08BE5B1}" dt="2022-04-07T03:12:49.348" v="2404" actId="20577"/>
        <pc:sldMkLst>
          <pc:docMk/>
          <pc:sldMk cId="3751232768" sldId="277"/>
        </pc:sldMkLst>
        <pc:spChg chg="del mod">
          <ac:chgData name="Olle Törnquist" userId="df162418-997c-4abd-9fa7-673592feab1c" providerId="ADAL" clId="{CEB47F2E-FD0F-4965-BFFC-1616C08BE5B1}" dt="2022-04-06T13:20:02.954" v="1167" actId="21"/>
          <ac:spMkLst>
            <pc:docMk/>
            <pc:sldMk cId="3751232768" sldId="277"/>
            <ac:spMk id="2" creationId="{08931CBC-9C00-4627-8766-D47E8208C08C}"/>
          </ac:spMkLst>
        </pc:spChg>
        <pc:spChg chg="mod">
          <ac:chgData name="Olle Törnquist" userId="df162418-997c-4abd-9fa7-673592feab1c" providerId="ADAL" clId="{CEB47F2E-FD0F-4965-BFFC-1616C08BE5B1}" dt="2022-04-07T03:12:49.348" v="2404" actId="20577"/>
          <ac:spMkLst>
            <pc:docMk/>
            <pc:sldMk cId="3751232768" sldId="277"/>
            <ac:spMk id="3" creationId="{32D58023-C5EF-4F5C-81B1-19FBB6178140}"/>
          </ac:spMkLst>
        </pc:spChg>
        <pc:picChg chg="add mod">
          <ac:chgData name="Olle Törnquist" userId="df162418-997c-4abd-9fa7-673592feab1c" providerId="ADAL" clId="{CEB47F2E-FD0F-4965-BFFC-1616C08BE5B1}" dt="2022-04-06T13:21:10.960" v="1181" actId="1076"/>
          <ac:picMkLst>
            <pc:docMk/>
            <pc:sldMk cId="3751232768" sldId="277"/>
            <ac:picMk id="4" creationId="{84AD7A25-054F-4189-ADBC-6E20B2613BF0}"/>
          </ac:picMkLst>
        </pc:picChg>
        <pc:picChg chg="add mod">
          <ac:chgData name="Olle Törnquist" userId="df162418-997c-4abd-9fa7-673592feab1c" providerId="ADAL" clId="{CEB47F2E-FD0F-4965-BFFC-1616C08BE5B1}" dt="2022-04-06T13:25:00.298" v="1234" actId="14100"/>
          <ac:picMkLst>
            <pc:docMk/>
            <pc:sldMk cId="3751232768" sldId="277"/>
            <ac:picMk id="5" creationId="{07815370-D827-4EAC-903A-770EC2A107FF}"/>
          </ac:picMkLst>
        </pc:picChg>
      </pc:sldChg>
    </pc:docChg>
  </pc:docChgLst>
  <pc:docChgLst>
    <pc:chgData name="Olle Törnquist" userId="df162418-997c-4abd-9fa7-673592feab1c" providerId="ADAL" clId="{40C0EB1E-CB63-403A-A0DB-33A80ECB43EC}"/>
    <pc:docChg chg="custSel addSld delSld modSld">
      <pc:chgData name="Olle Törnquist" userId="df162418-997c-4abd-9fa7-673592feab1c" providerId="ADAL" clId="{40C0EB1E-CB63-403A-A0DB-33A80ECB43EC}" dt="2022-04-06T07:23:23.980" v="10" actId="2696"/>
      <pc:docMkLst>
        <pc:docMk/>
      </pc:docMkLst>
      <pc:sldChg chg="add">
        <pc:chgData name="Olle Törnquist" userId="df162418-997c-4abd-9fa7-673592feab1c" providerId="ADAL" clId="{40C0EB1E-CB63-403A-A0DB-33A80ECB43EC}" dt="2022-04-06T07:22:50.137" v="9"/>
        <pc:sldMkLst>
          <pc:docMk/>
          <pc:sldMk cId="3430779681" sldId="272"/>
        </pc:sldMkLst>
      </pc:sldChg>
      <pc:sldChg chg="addSp delSp modSp new del mod">
        <pc:chgData name="Olle Törnquist" userId="df162418-997c-4abd-9fa7-673592feab1c" providerId="ADAL" clId="{40C0EB1E-CB63-403A-A0DB-33A80ECB43EC}" dt="2022-04-06T07:23:23.980" v="10" actId="2696"/>
        <pc:sldMkLst>
          <pc:docMk/>
          <pc:sldMk cId="2445776853" sldId="277"/>
        </pc:sldMkLst>
        <pc:spChg chg="del mod">
          <ac:chgData name="Olle Törnquist" userId="df162418-997c-4abd-9fa7-673592feab1c" providerId="ADAL" clId="{40C0EB1E-CB63-403A-A0DB-33A80ECB43EC}" dt="2022-04-06T07:22:03.971" v="3" actId="21"/>
          <ac:spMkLst>
            <pc:docMk/>
            <pc:sldMk cId="2445776853" sldId="277"/>
            <ac:spMk id="2" creationId="{6931FD2D-D9BD-4896-A9D3-E3D7B5F74946}"/>
          </ac:spMkLst>
        </pc:spChg>
        <pc:spChg chg="mod">
          <ac:chgData name="Olle Törnquist" userId="df162418-997c-4abd-9fa7-673592feab1c" providerId="ADAL" clId="{40C0EB1E-CB63-403A-A0DB-33A80ECB43EC}" dt="2022-04-06T07:22:07.820" v="4" actId="14100"/>
          <ac:spMkLst>
            <pc:docMk/>
            <pc:sldMk cId="2445776853" sldId="277"/>
            <ac:spMk id="3" creationId="{11DB787F-AC62-4C3B-9064-6CC9BA15537E}"/>
          </ac:spMkLst>
        </pc:spChg>
        <pc:picChg chg="add del mod">
          <ac:chgData name="Olle Törnquist" userId="df162418-997c-4abd-9fa7-673592feab1c" providerId="ADAL" clId="{40C0EB1E-CB63-403A-A0DB-33A80ECB43EC}" dt="2022-04-06T07:22:27.936" v="8" actId="21"/>
          <ac:picMkLst>
            <pc:docMk/>
            <pc:sldMk cId="2445776853" sldId="277"/>
            <ac:picMk id="4" creationId="{121D4574-B09B-427E-B71A-F484B0242612}"/>
          </ac:picMkLst>
        </pc:picChg>
      </pc:sldChg>
    </pc:docChg>
  </pc:docChgLst>
  <pc:docChgLst>
    <pc:chgData name="Olle Törnquist" userId="df162418-997c-4abd-9fa7-673592feab1c" providerId="ADAL" clId="{D029DD12-DB6A-4B4F-8B03-7AAAA70A91D0}"/>
    <pc:docChg chg="undo custSel addSld modSld sldOrd">
      <pc:chgData name="Olle Törnquist" userId="df162418-997c-4abd-9fa7-673592feab1c" providerId="ADAL" clId="{D029DD12-DB6A-4B4F-8B03-7AAAA70A91D0}" dt="2022-03-15T15:40:32.104" v="3338" actId="115"/>
      <pc:docMkLst>
        <pc:docMk/>
      </pc:docMkLst>
      <pc:sldChg chg="modSp mod">
        <pc:chgData name="Olle Törnquist" userId="df162418-997c-4abd-9fa7-673592feab1c" providerId="ADAL" clId="{D029DD12-DB6A-4B4F-8B03-7AAAA70A91D0}" dt="2022-03-15T15:31:06.829" v="3106" actId="20577"/>
        <pc:sldMkLst>
          <pc:docMk/>
          <pc:sldMk cId="598048831" sldId="257"/>
        </pc:sldMkLst>
        <pc:spChg chg="mod">
          <ac:chgData name="Olle Törnquist" userId="df162418-997c-4abd-9fa7-673592feab1c" providerId="ADAL" clId="{D029DD12-DB6A-4B4F-8B03-7AAAA70A91D0}" dt="2022-03-15T15:30:20.728" v="3088" actId="20577"/>
          <ac:spMkLst>
            <pc:docMk/>
            <pc:sldMk cId="598048831" sldId="257"/>
            <ac:spMk id="2" creationId="{8223B878-0002-419F-B53D-1C9231DFC4BB}"/>
          </ac:spMkLst>
        </pc:spChg>
        <pc:spChg chg="mod">
          <ac:chgData name="Olle Törnquist" userId="df162418-997c-4abd-9fa7-673592feab1c" providerId="ADAL" clId="{D029DD12-DB6A-4B4F-8B03-7AAAA70A91D0}" dt="2022-03-15T15:31:06.829" v="3106" actId="20577"/>
          <ac:spMkLst>
            <pc:docMk/>
            <pc:sldMk cId="598048831" sldId="257"/>
            <ac:spMk id="3" creationId="{F54FA8EE-15EF-427A-BC3A-EF4E274CA062}"/>
          </ac:spMkLst>
        </pc:spChg>
      </pc:sldChg>
      <pc:sldChg chg="addSp delSp modSp new mod">
        <pc:chgData name="Olle Törnquist" userId="df162418-997c-4abd-9fa7-673592feab1c" providerId="ADAL" clId="{D029DD12-DB6A-4B4F-8B03-7AAAA70A91D0}" dt="2022-03-15T14:08:09.900" v="7" actId="14100"/>
        <pc:sldMkLst>
          <pc:docMk/>
          <pc:sldMk cId="4185334630" sldId="258"/>
        </pc:sldMkLst>
        <pc:spChg chg="del">
          <ac:chgData name="Olle Törnquist" userId="df162418-997c-4abd-9fa7-673592feab1c" providerId="ADAL" clId="{D029DD12-DB6A-4B4F-8B03-7AAAA70A91D0}" dt="2022-03-15T14:07:20.257" v="1" actId="21"/>
          <ac:spMkLst>
            <pc:docMk/>
            <pc:sldMk cId="4185334630" sldId="258"/>
            <ac:spMk id="2" creationId="{4909B4F3-10F9-477C-91B3-F92F7FFC5A05}"/>
          </ac:spMkLst>
        </pc:spChg>
        <pc:spChg chg="del mod">
          <ac:chgData name="Olle Törnquist" userId="df162418-997c-4abd-9fa7-673592feab1c" providerId="ADAL" clId="{D029DD12-DB6A-4B4F-8B03-7AAAA70A91D0}" dt="2022-03-15T14:07:53.105" v="3" actId="931"/>
          <ac:spMkLst>
            <pc:docMk/>
            <pc:sldMk cId="4185334630" sldId="258"/>
            <ac:spMk id="3" creationId="{AFCD4007-515E-4865-9CCD-84B867FEFF6B}"/>
          </ac:spMkLst>
        </pc:spChg>
        <pc:picChg chg="add mod">
          <ac:chgData name="Olle Törnquist" userId="df162418-997c-4abd-9fa7-673592feab1c" providerId="ADAL" clId="{D029DD12-DB6A-4B4F-8B03-7AAAA70A91D0}" dt="2022-03-15T14:08:09.900" v="7" actId="14100"/>
          <ac:picMkLst>
            <pc:docMk/>
            <pc:sldMk cId="4185334630" sldId="258"/>
            <ac:picMk id="5" creationId="{648E6FFC-16B3-4516-8727-EF1870754178}"/>
          </ac:picMkLst>
        </pc:picChg>
      </pc:sldChg>
      <pc:sldChg chg="delSp modSp new mod">
        <pc:chgData name="Olle Törnquist" userId="df162418-997c-4abd-9fa7-673592feab1c" providerId="ADAL" clId="{D029DD12-DB6A-4B4F-8B03-7AAAA70A91D0}" dt="2022-03-15T15:32:33.883" v="3113" actId="20577"/>
        <pc:sldMkLst>
          <pc:docMk/>
          <pc:sldMk cId="2816074927" sldId="259"/>
        </pc:sldMkLst>
        <pc:spChg chg="del">
          <ac:chgData name="Olle Törnquist" userId="df162418-997c-4abd-9fa7-673592feab1c" providerId="ADAL" clId="{D029DD12-DB6A-4B4F-8B03-7AAAA70A91D0}" dt="2022-03-15T14:08:29.118" v="9" actId="21"/>
          <ac:spMkLst>
            <pc:docMk/>
            <pc:sldMk cId="2816074927" sldId="259"/>
            <ac:spMk id="2" creationId="{EC44AF40-0005-44DC-A81E-F1387108AB24}"/>
          </ac:spMkLst>
        </pc:spChg>
        <pc:spChg chg="mod">
          <ac:chgData name="Olle Törnquist" userId="df162418-997c-4abd-9fa7-673592feab1c" providerId="ADAL" clId="{D029DD12-DB6A-4B4F-8B03-7AAAA70A91D0}" dt="2022-03-15T15:32:33.883" v="3113" actId="20577"/>
          <ac:spMkLst>
            <pc:docMk/>
            <pc:sldMk cId="2816074927" sldId="259"/>
            <ac:spMk id="3" creationId="{CC010D88-2703-45FA-AE1A-5E74AA7048D2}"/>
          </ac:spMkLst>
        </pc:spChg>
      </pc:sldChg>
      <pc:sldChg chg="addSp delSp modSp new mod ord">
        <pc:chgData name="Olle Törnquist" userId="df162418-997c-4abd-9fa7-673592feab1c" providerId="ADAL" clId="{D029DD12-DB6A-4B4F-8B03-7AAAA70A91D0}" dt="2022-03-15T15:28:32.214" v="3070" actId="27636"/>
        <pc:sldMkLst>
          <pc:docMk/>
          <pc:sldMk cId="317522603" sldId="260"/>
        </pc:sldMkLst>
        <pc:spChg chg="mod">
          <ac:chgData name="Olle Törnquist" userId="df162418-997c-4abd-9fa7-673592feab1c" providerId="ADAL" clId="{D029DD12-DB6A-4B4F-8B03-7AAAA70A91D0}" dt="2022-03-15T15:28:32.214" v="3070" actId="27636"/>
          <ac:spMkLst>
            <pc:docMk/>
            <pc:sldMk cId="317522603" sldId="260"/>
            <ac:spMk id="2" creationId="{89BEF5DE-EB84-452B-B826-C70A153F064B}"/>
          </ac:spMkLst>
        </pc:spChg>
        <pc:spChg chg="del">
          <ac:chgData name="Olle Törnquist" userId="df162418-997c-4abd-9fa7-673592feab1c" providerId="ADAL" clId="{D029DD12-DB6A-4B4F-8B03-7AAAA70A91D0}" dt="2022-03-15T14:29:45.588" v="495"/>
          <ac:spMkLst>
            <pc:docMk/>
            <pc:sldMk cId="317522603" sldId="260"/>
            <ac:spMk id="3" creationId="{2C701C78-FF82-4849-9224-1BF7F5052403}"/>
          </ac:spMkLst>
        </pc:spChg>
        <pc:spChg chg="add del">
          <ac:chgData name="Olle Törnquist" userId="df162418-997c-4abd-9fa7-673592feab1c" providerId="ADAL" clId="{D029DD12-DB6A-4B4F-8B03-7AAAA70A91D0}" dt="2022-03-15T15:26:08.894" v="3059" actId="21"/>
          <ac:spMkLst>
            <pc:docMk/>
            <pc:sldMk cId="317522603" sldId="260"/>
            <ac:spMk id="12" creationId="{6D291CD1-5B39-463E-9EAD-CAEA54FF4D30}"/>
          </ac:spMkLst>
        </pc:spChg>
        <pc:picChg chg="add mod">
          <ac:chgData name="Olle Törnquist" userId="df162418-997c-4abd-9fa7-673592feab1c" providerId="ADAL" clId="{D029DD12-DB6A-4B4F-8B03-7AAAA70A91D0}" dt="2022-03-15T15:22:35.998" v="3057" actId="1076"/>
          <ac:picMkLst>
            <pc:docMk/>
            <pc:sldMk cId="317522603" sldId="260"/>
            <ac:picMk id="4" creationId="{3C7CA0CB-42BB-4D97-A774-A1874B336099}"/>
          </ac:picMkLst>
        </pc:picChg>
        <pc:picChg chg="add mod">
          <ac:chgData name="Olle Törnquist" userId="df162418-997c-4abd-9fa7-673592feab1c" providerId="ADAL" clId="{D029DD12-DB6A-4B4F-8B03-7AAAA70A91D0}" dt="2022-03-15T15:22:33.663" v="3056" actId="1076"/>
          <ac:picMkLst>
            <pc:docMk/>
            <pc:sldMk cId="317522603" sldId="260"/>
            <ac:picMk id="5" creationId="{35ED7E73-2874-4BDF-AC56-D90F7F3341B7}"/>
          </ac:picMkLst>
        </pc:picChg>
        <pc:picChg chg="add del mod">
          <ac:chgData name="Olle Törnquist" userId="df162418-997c-4abd-9fa7-673592feab1c" providerId="ADAL" clId="{D029DD12-DB6A-4B4F-8B03-7AAAA70A91D0}" dt="2022-03-15T15:14:07.901" v="3021" actId="21"/>
          <ac:picMkLst>
            <pc:docMk/>
            <pc:sldMk cId="317522603" sldId="260"/>
            <ac:picMk id="6" creationId="{F652BF28-8167-4507-AAD7-7E3C4DC06196}"/>
          </ac:picMkLst>
        </pc:picChg>
        <pc:picChg chg="add del mod">
          <ac:chgData name="Olle Törnquist" userId="df162418-997c-4abd-9fa7-673592feab1c" providerId="ADAL" clId="{D029DD12-DB6A-4B4F-8B03-7AAAA70A91D0}" dt="2022-03-15T15:22:03.008" v="3053" actId="21"/>
          <ac:picMkLst>
            <pc:docMk/>
            <pc:sldMk cId="317522603" sldId="260"/>
            <ac:picMk id="8" creationId="{DCE5E01D-8E17-40B3-9986-E98D5C7B24C5}"/>
          </ac:picMkLst>
        </pc:picChg>
        <pc:picChg chg="add del mod">
          <ac:chgData name="Olle Törnquist" userId="df162418-997c-4abd-9fa7-673592feab1c" providerId="ADAL" clId="{D029DD12-DB6A-4B4F-8B03-7AAAA70A91D0}" dt="2022-03-15T15:26:31.349" v="3060" actId="21"/>
          <ac:picMkLst>
            <pc:docMk/>
            <pc:sldMk cId="317522603" sldId="260"/>
            <ac:picMk id="10" creationId="{50C4D264-9134-4E6C-A3E2-8F8DBBA7B40B}"/>
          </ac:picMkLst>
        </pc:picChg>
        <pc:picChg chg="add mod">
          <ac:chgData name="Olle Törnquist" userId="df162418-997c-4abd-9fa7-673592feab1c" providerId="ADAL" clId="{D029DD12-DB6A-4B4F-8B03-7AAAA70A91D0}" dt="2022-03-15T15:28:00.768" v="3065" actId="1076"/>
          <ac:picMkLst>
            <pc:docMk/>
            <pc:sldMk cId="317522603" sldId="260"/>
            <ac:picMk id="14" creationId="{2AFCD0D6-18E0-4B3E-BEF5-EAAAB9F76196}"/>
          </ac:picMkLst>
        </pc:picChg>
      </pc:sldChg>
      <pc:sldChg chg="modSp new mod">
        <pc:chgData name="Olle Törnquist" userId="df162418-997c-4abd-9fa7-673592feab1c" providerId="ADAL" clId="{D029DD12-DB6A-4B4F-8B03-7AAAA70A91D0}" dt="2022-03-15T15:34:56.416" v="3197" actId="20577"/>
        <pc:sldMkLst>
          <pc:docMk/>
          <pc:sldMk cId="3326507920" sldId="261"/>
        </pc:sldMkLst>
        <pc:spChg chg="mod">
          <ac:chgData name="Olle Törnquist" userId="df162418-997c-4abd-9fa7-673592feab1c" providerId="ADAL" clId="{D029DD12-DB6A-4B4F-8B03-7AAAA70A91D0}" dt="2022-03-15T14:43:02.082" v="1058" actId="20577"/>
          <ac:spMkLst>
            <pc:docMk/>
            <pc:sldMk cId="3326507920" sldId="261"/>
            <ac:spMk id="2" creationId="{0872DD99-4248-41B0-9855-B745DAE7BE0B}"/>
          </ac:spMkLst>
        </pc:spChg>
        <pc:spChg chg="mod">
          <ac:chgData name="Olle Törnquist" userId="df162418-997c-4abd-9fa7-673592feab1c" providerId="ADAL" clId="{D029DD12-DB6A-4B4F-8B03-7AAAA70A91D0}" dt="2022-03-15T15:34:56.416" v="3197" actId="20577"/>
          <ac:spMkLst>
            <pc:docMk/>
            <pc:sldMk cId="3326507920" sldId="261"/>
            <ac:spMk id="3" creationId="{4C02998A-3FED-462B-BCFF-C22A00BE451C}"/>
          </ac:spMkLst>
        </pc:spChg>
      </pc:sldChg>
      <pc:sldChg chg="modSp new mod">
        <pc:chgData name="Olle Törnquist" userId="df162418-997c-4abd-9fa7-673592feab1c" providerId="ADAL" clId="{D029DD12-DB6A-4B4F-8B03-7AAAA70A91D0}" dt="2022-03-15T15:38:13.910" v="3290" actId="20577"/>
        <pc:sldMkLst>
          <pc:docMk/>
          <pc:sldMk cId="2917822550" sldId="262"/>
        </pc:sldMkLst>
        <pc:spChg chg="mod">
          <ac:chgData name="Olle Törnquist" userId="df162418-997c-4abd-9fa7-673592feab1c" providerId="ADAL" clId="{D029DD12-DB6A-4B4F-8B03-7AAAA70A91D0}" dt="2022-03-15T14:43:16.283" v="1061" actId="20577"/>
          <ac:spMkLst>
            <pc:docMk/>
            <pc:sldMk cId="2917822550" sldId="262"/>
            <ac:spMk id="2" creationId="{7036A3BF-5C34-4E67-9FA4-6E6AB8B25255}"/>
          </ac:spMkLst>
        </pc:spChg>
        <pc:spChg chg="mod">
          <ac:chgData name="Olle Törnquist" userId="df162418-997c-4abd-9fa7-673592feab1c" providerId="ADAL" clId="{D029DD12-DB6A-4B4F-8B03-7AAAA70A91D0}" dt="2022-03-15T15:38:13.910" v="3290" actId="20577"/>
          <ac:spMkLst>
            <pc:docMk/>
            <pc:sldMk cId="2917822550" sldId="262"/>
            <ac:spMk id="3" creationId="{15B1605C-D59A-4AC5-BC5F-73744ECA1A48}"/>
          </ac:spMkLst>
        </pc:spChg>
      </pc:sldChg>
      <pc:sldChg chg="modSp new mod">
        <pc:chgData name="Olle Törnquist" userId="df162418-997c-4abd-9fa7-673592feab1c" providerId="ADAL" clId="{D029DD12-DB6A-4B4F-8B03-7AAAA70A91D0}" dt="2022-03-15T15:40:32.104" v="3338" actId="115"/>
        <pc:sldMkLst>
          <pc:docMk/>
          <pc:sldMk cId="661677132" sldId="263"/>
        </pc:sldMkLst>
        <pc:spChg chg="mod">
          <ac:chgData name="Olle Törnquist" userId="df162418-997c-4abd-9fa7-673592feab1c" providerId="ADAL" clId="{D029DD12-DB6A-4B4F-8B03-7AAAA70A91D0}" dt="2022-03-15T14:56:27.637" v="2072" actId="20577"/>
          <ac:spMkLst>
            <pc:docMk/>
            <pc:sldMk cId="661677132" sldId="263"/>
            <ac:spMk id="2" creationId="{0FB90EC9-BE9E-46FB-9762-993C8D800C7A}"/>
          </ac:spMkLst>
        </pc:spChg>
        <pc:spChg chg="mod">
          <ac:chgData name="Olle Törnquist" userId="df162418-997c-4abd-9fa7-673592feab1c" providerId="ADAL" clId="{D029DD12-DB6A-4B4F-8B03-7AAAA70A91D0}" dt="2022-03-15T15:40:32.104" v="3338" actId="115"/>
          <ac:spMkLst>
            <pc:docMk/>
            <pc:sldMk cId="661677132" sldId="263"/>
            <ac:spMk id="3" creationId="{C34A0C27-29EE-4038-A572-60C015028D1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0T12:03:31.497"/>
    </inkml:context>
    <inkml:brush xml:id="br0">
      <inkml:brushProperty name="width" value="0.05" units="cm"/>
      <inkml:brushProperty name="height" value="0.05" units="cm"/>
      <inkml:brushProperty name="color" value="#E71224"/>
      <inkml:brushProperty name="ignorePressure" value="1"/>
    </inkml:brush>
  </inkml:definitions>
  <inkml:trace contextRef="#ctx0" brushRef="#br0">2360 201,'0'-4,"0"1,0-1,-1 0,1 1,-1-1,-1 0,1 1,-1-1,1 1,-2 0,1-1,0 1,-1 0,0 0,0 0,0 0,0 1,-1-1,0 0,0 1,0-1,0 2,0-2,-9-2,-6 0,0-1,0 2,-1 0,0 0,-21 0,-2-2,-464-62,401 59,-1 4,-167 6,103 0,-455-1,616 0,1 0,-1 0,0 1,1 0,-15 3,20-2,-1-1,1 0,0 0,1 1,-1 0,0 0,1 0,-1 0,1-1,0 2,0-1,0 1,0 0,-2 2,-30 38,3 1,2 0,-25 57,44-75,2 0,1 0,2 1,-1 32,8 110,2-88,-4 17,5 89,-3-179,1-1,0 1,1 0,0-1,1 0,0 1,0-1,1 0,1 0,0-1,0 1,1-1,0 0,0 0,1 0,0-1,0 0,1 0,0 0,0-2,1 2,18 4,-2 0,1-3,0 0,1 0,0-2,0 0,0-1,50 0,477-5,-168 0,935 2,-1279-2,1-1,0-1,-1-2,46-10,-40 7,202-27,-36 6,-161 22,0 2,1 1,77 1,-95 3,1-1,-1-2,53-9,107-28,-184 37,0 1,0-1,-1-1,1 1,-1-1,-1 0,1-1,-1 0,-1-1,0 1,0-1,-1-1,0 0,-1 1,0-2,0 1,-2-1,7-9,1-4,-2-2,-1 1,-1-1,-2 0,-2 0,3-25,-3-150,-7 188,0 2,-1 0,0 0,-1 0,0 0,-11-18,0 6,-27-30,21 27,-2-5,-24-47,13 20,28 49,0-2,-1 2,0 0,-1-1,0 2,0-1,-15-10,16 13,-1 1,-1-1,1 0,-1 2,0-1,0 0,0 0,0 2,0-1,-1 0,-12-1,-62-3,0 2,-140 7,71 0,-664-3,769 2,1 2,0 1,-82 17,72-11,-106 9,148-19,6-1,0 0,0 1,0-1,0 0,0 2,0-1,0 1,0 0,1 1,-1-1,-11 6,-1 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08:30:37.55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08:30:44.391"/>
    </inkml:context>
    <inkml:brush xml:id="br0">
      <inkml:brushProperty name="width" value="0.05" units="cm"/>
      <inkml:brushProperty name="height" value="0.05" units="cm"/>
      <inkml:brushProperty name="color" value="#FF0066"/>
      <inkml:brushProperty name="ignorePressure" value="1"/>
    </inkml:brush>
  </inkml:definitions>
  <inkml:trace contextRef="#ctx0" brushRef="#br0">16 0,'0'5,"-4"0,-2 5,1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08:30:45.130"/>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0T12:03:32.74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0T12:04:00.2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08:23:44.059"/>
    </inkml:context>
    <inkml:brush xml:id="br0">
      <inkml:brushProperty name="width" value="0.05" units="cm"/>
      <inkml:brushProperty name="height" value="0.05" units="cm"/>
      <inkml:brushProperty name="color" value="#FF0066"/>
      <inkml:brushProperty name="ignorePressure" value="1"/>
    </inkml:brush>
  </inkml:definitions>
  <inkml:trace contextRef="#ctx0" brushRef="#br0">2709 131,'-655'-15,"-6"4,446 12,200-2,-1-1,0 0,-22-7,20 5,0 0,-22-1,-24 2,-81 6,137-2,0 1,0-1,0 2,0-1,1 1,-14 7,-44 30,17-10,12-7,-40 32,18-11,39-30,0 2,1 0,-31 37,-36 62,58-75,-2-2,-45 47,30-45,23-23,-25 29,43-42,0 0,1 1,-1-1,1 0,0 1,0-1,0 1,1 0,0 0,0-1,-1 10,1 5,2 34,1-26,3 671,-6-435,2-241,2 0,0-1,2 1,0-1,1 0,16 35,0 6,-9-29,0 0,2-1,32 51,-39-72,1-1,0 0,0 0,1-1,1 0,-1-1,1 0,0 0,1-2,20 10,-5-5,-1-1,1-2,0 0,34 3,-1-4,1-2,-1-3,1-3,112-17,236-68,-352 73,1 3,88-3,117 12,33-2,229-67,-259 28,-100 12,74-7,95 34,-41 2,-168-11,6-2,-16 1,0 0,-83 10,-1-1,0-1,0-3,52-17,115-61,-61 9,3-1,135-78,-220 122,-41 25,0-1,-1 0,18-16,-26 20,-1 0,1-1,-1 1,-1-1,1 0,-1-1,0 1,5-16,4-15,-2-1,-2 0,-1 0,-2-1,-2 0,0-42,-6 27,-1-1,-4 1,-1 0,-3 1,-2 0,-3 1,-2 1,-36-76,43 108,-1 0,-1 0,-1 1,-1 0,0 2,-1 0,-1 0,-1 2,0 0,-20-12,13 11,-1 2,-1 1,0 1,0 1,-1 2,-1 1,-44-8,51 13,-295-42,-45 38,223 9,-28 0,-208-4,338-3,-1-1,1-1,1-3,-55-20,-57-15,138 43,-31-8,0 2,0 2,-46-1,39 3,0-2,0-2,-60-18,93 23,-25-8,24 5,-1 2,0 0,-28-2,39 6,-1 0,0 0,0 0,0-1,0 0,0 0,0-1,0 0,1 0,-1 0,1-1,-1 0,-11-7,-17-8,18 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08:30:28.191"/>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08:30:32.197"/>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08:30:33.014"/>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08:30:34.319"/>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3-31T08:30:36.250"/>
    </inkml:context>
    <inkml:brush xml:id="br0">
      <inkml:brushProperty name="width" value="0.05" units="cm"/>
      <inkml:brushProperty name="height" value="0.05" units="cm"/>
      <inkml:brushProperty name="color" value="#FF0066"/>
      <inkml:brushProperty name="ignorePressure" value="1"/>
    </inkml:brush>
  </inkml:definitions>
  <inkml:trace contextRef="#ctx0" brushRef="#br0">1 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51CF1-B92B-48E8-9851-9D41299141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2B9672-5B96-4E04-B462-FC3B30491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E526805-24B0-44E9-8CBC-851535199A7D}"/>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5" name="Footer Placeholder 4">
            <a:extLst>
              <a:ext uri="{FF2B5EF4-FFF2-40B4-BE49-F238E27FC236}">
                <a16:creationId xmlns:a16="http://schemas.microsoft.com/office/drawing/2014/main" id="{4F974FCC-F72C-4F8F-AADC-CCB2FC1758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FA67FB-3BD7-4347-9059-8E1309628B59}"/>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315660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AA63B-14C6-4A68-8321-64F5F96A97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A4D903-E39A-4537-B7BB-7723C885E2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AB6CDB-A6F8-45AC-9028-CA5BC93E566F}"/>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5" name="Footer Placeholder 4">
            <a:extLst>
              <a:ext uri="{FF2B5EF4-FFF2-40B4-BE49-F238E27FC236}">
                <a16:creationId xmlns:a16="http://schemas.microsoft.com/office/drawing/2014/main" id="{E0A4F914-1F14-4086-B5D5-26FD81796E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B55A26-A11E-43CC-95B6-E3F4E79AC2E3}"/>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1533989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4463CD-867A-4B98-8AE6-584C78353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10313D-4F63-4CFB-932D-F6A429042C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2BBE86-3129-484C-89C3-E771C74F9F39}"/>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5" name="Footer Placeholder 4">
            <a:extLst>
              <a:ext uri="{FF2B5EF4-FFF2-40B4-BE49-F238E27FC236}">
                <a16:creationId xmlns:a16="http://schemas.microsoft.com/office/drawing/2014/main" id="{C7DA9FDA-F0B3-4251-AFEE-3FC71C0DFB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022BC3-5163-41E1-AC09-000D87374263}"/>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249005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41BE-080F-4668-B34D-AF9AB898CB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68D859-EF21-43F7-BC86-F16CBE251C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145B95-DDA3-4F29-9914-D8E8807C77E5}"/>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5" name="Footer Placeholder 4">
            <a:extLst>
              <a:ext uri="{FF2B5EF4-FFF2-40B4-BE49-F238E27FC236}">
                <a16:creationId xmlns:a16="http://schemas.microsoft.com/office/drawing/2014/main" id="{7CF76D0A-BDE1-4582-9AF3-0A8609D0E8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011130-061A-4A4C-ADDD-55E477DC7296}"/>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265208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9506-9466-4F8C-A6EE-8321FCAF14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46F841-549B-4247-9C1A-4C919A36F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715E09-E009-4D63-988C-FC856A901ADA}"/>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5" name="Footer Placeholder 4">
            <a:extLst>
              <a:ext uri="{FF2B5EF4-FFF2-40B4-BE49-F238E27FC236}">
                <a16:creationId xmlns:a16="http://schemas.microsoft.com/office/drawing/2014/main" id="{062012F2-7C7C-435D-9B51-35C9E4172C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A6D13F-20DF-41EC-815C-9CFC42EA92E6}"/>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348569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C58A6-7090-4EA7-BD97-E293E833BD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2F7756-2686-4386-AAAC-8DEEE97796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B1D3B31-8B52-44F4-8FF9-D0B7E7ED37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3EB8BE-8F96-4F24-A5D5-B8E5EE3FF795}"/>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6" name="Footer Placeholder 5">
            <a:extLst>
              <a:ext uri="{FF2B5EF4-FFF2-40B4-BE49-F238E27FC236}">
                <a16:creationId xmlns:a16="http://schemas.microsoft.com/office/drawing/2014/main" id="{588D8435-BD27-47C4-A805-AC113BDB0C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8FDA05-7E17-40E8-8AB2-FAEFDA08E7C0}"/>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94240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87D91-5ED7-4EE2-B523-8F705817A07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898D45-55DC-4463-AA5C-4A8529ED38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799CBF-9BD0-42F7-A570-6E4F673543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3F2201-513F-4376-89C9-F21C89EFC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ACFE2-ED70-495E-B9B7-63D0A5DA15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B8A532-491A-41BB-AD0E-44446D7F1F01}"/>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8" name="Footer Placeholder 7">
            <a:extLst>
              <a:ext uri="{FF2B5EF4-FFF2-40B4-BE49-F238E27FC236}">
                <a16:creationId xmlns:a16="http://schemas.microsoft.com/office/drawing/2014/main" id="{5A4A247B-647C-46CB-992F-403B637A2B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30E8A70-C5DD-46E7-9A24-B0B4DA97E4F0}"/>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325133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2FCD2-2F4B-4EE8-A3B5-BDB7CA0E21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2AEE7E-68F8-4697-9A5D-D0B36074E9DE}"/>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4" name="Footer Placeholder 3">
            <a:extLst>
              <a:ext uri="{FF2B5EF4-FFF2-40B4-BE49-F238E27FC236}">
                <a16:creationId xmlns:a16="http://schemas.microsoft.com/office/drawing/2014/main" id="{9E34BE11-8B64-46FF-9656-DD5247BA91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05D8C5-85B5-4563-A8FD-CC77248A07FC}"/>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318485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743860-F2C7-4ED9-B31A-D534073B5A63}"/>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3" name="Footer Placeholder 2">
            <a:extLst>
              <a:ext uri="{FF2B5EF4-FFF2-40B4-BE49-F238E27FC236}">
                <a16:creationId xmlns:a16="http://schemas.microsoft.com/office/drawing/2014/main" id="{C1387775-E2F0-4CDF-8F4D-2BC5E5A985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CF79BBB-8127-4CE2-B1B4-7EC129381B03}"/>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250208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5AE1E-0251-459A-9DE0-B0763D02D3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605A1D-07B6-4C52-8082-67C29D2961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F677E6-05D3-460B-B5D0-23191F096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B6751F-C150-4610-B465-B26287F6878B}"/>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6" name="Footer Placeholder 5">
            <a:extLst>
              <a:ext uri="{FF2B5EF4-FFF2-40B4-BE49-F238E27FC236}">
                <a16:creationId xmlns:a16="http://schemas.microsoft.com/office/drawing/2014/main" id="{30A8CE0F-4ABE-453A-B6FD-9FF4A7CF21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CAA92C-4359-4584-8B56-982FF6D09B24}"/>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369168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4792E-59CB-4663-88FC-28B85BF5A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287EA8-239E-4A0F-B465-8CC185301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15E66EF-A4EC-4C61-9E32-232665254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47F438-56F4-44D2-B8AC-454E285E4112}"/>
              </a:ext>
            </a:extLst>
          </p:cNvPr>
          <p:cNvSpPr>
            <a:spLocks noGrp="1"/>
          </p:cNvSpPr>
          <p:nvPr>
            <p:ph type="dt" sz="half" idx="10"/>
          </p:nvPr>
        </p:nvSpPr>
        <p:spPr/>
        <p:txBody>
          <a:bodyPr/>
          <a:lstStyle/>
          <a:p>
            <a:fld id="{94E1BB7D-C4D4-45E2-8B54-D2CC628304C2}" type="datetimeFigureOut">
              <a:rPr lang="en-GB" smtClean="0"/>
              <a:t>13/04/2022</a:t>
            </a:fld>
            <a:endParaRPr lang="en-GB"/>
          </a:p>
        </p:txBody>
      </p:sp>
      <p:sp>
        <p:nvSpPr>
          <p:cNvPr id="6" name="Footer Placeholder 5">
            <a:extLst>
              <a:ext uri="{FF2B5EF4-FFF2-40B4-BE49-F238E27FC236}">
                <a16:creationId xmlns:a16="http://schemas.microsoft.com/office/drawing/2014/main" id="{990C2D03-88C1-435B-B03B-8FD1D9120C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AFCEC4-7870-45C5-98E8-EF2418778AC1}"/>
              </a:ext>
            </a:extLst>
          </p:cNvPr>
          <p:cNvSpPr>
            <a:spLocks noGrp="1"/>
          </p:cNvSpPr>
          <p:nvPr>
            <p:ph type="sldNum" sz="quarter" idx="12"/>
          </p:nvPr>
        </p:nvSpPr>
        <p:spPr/>
        <p:txBody>
          <a:bodyPr/>
          <a:lstStyle/>
          <a:p>
            <a:fld id="{2B164150-E063-4A7B-AA20-67604F96504E}" type="slidenum">
              <a:rPr lang="en-GB" smtClean="0"/>
              <a:t>‹#›</a:t>
            </a:fld>
            <a:endParaRPr lang="en-GB"/>
          </a:p>
        </p:txBody>
      </p:sp>
    </p:spTree>
    <p:extLst>
      <p:ext uri="{BB962C8B-B14F-4D97-AF65-F5344CB8AC3E}">
        <p14:creationId xmlns:p14="http://schemas.microsoft.com/office/powerpoint/2010/main" val="232261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CA276E-3986-49B4-A1EE-FC879C53C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97D165-BB81-44D8-95E0-47FEE5D855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C13921-3190-499F-AB0E-5F0ACB9B33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1BB7D-C4D4-45E2-8B54-D2CC628304C2}" type="datetimeFigureOut">
              <a:rPr lang="en-GB" smtClean="0"/>
              <a:t>13/04/2022</a:t>
            </a:fld>
            <a:endParaRPr lang="en-GB"/>
          </a:p>
        </p:txBody>
      </p:sp>
      <p:sp>
        <p:nvSpPr>
          <p:cNvPr id="5" name="Footer Placeholder 4">
            <a:extLst>
              <a:ext uri="{FF2B5EF4-FFF2-40B4-BE49-F238E27FC236}">
                <a16:creationId xmlns:a16="http://schemas.microsoft.com/office/drawing/2014/main" id="{35F92CAA-C90F-47C8-9579-A6AAAA405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BC82B3-21E5-497A-BFC2-2C9412836E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64150-E063-4A7B-AA20-67604F96504E}" type="slidenum">
              <a:rPr lang="en-GB" smtClean="0"/>
              <a:t>‹#›</a:t>
            </a:fld>
            <a:endParaRPr lang="en-GB"/>
          </a:p>
        </p:txBody>
      </p:sp>
    </p:spTree>
    <p:extLst>
      <p:ext uri="{BB962C8B-B14F-4D97-AF65-F5344CB8AC3E}">
        <p14:creationId xmlns:p14="http://schemas.microsoft.com/office/powerpoint/2010/main" val="42189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9.jpeg"/><Relationship Id="rId3" Type="http://schemas.openxmlformats.org/officeDocument/2006/relationships/image" Target="../media/image11.png"/><Relationship Id="rId7" Type="http://schemas.openxmlformats.org/officeDocument/2006/relationships/customXml" Target="../ink/ink9.xml"/><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customXml" Target="../ink/ink5.xml"/><Relationship Id="rId16"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customXml" Target="../ink/ink12.xml"/><Relationship Id="rId5" Type="http://schemas.openxmlformats.org/officeDocument/2006/relationships/customXml" Target="../ink/ink7.xml"/><Relationship Id="rId15" Type="http://schemas.openxmlformats.org/officeDocument/2006/relationships/image" Target="../media/image21.jpeg"/><Relationship Id="rId10" Type="http://schemas.openxmlformats.org/officeDocument/2006/relationships/image" Target="../media/image37.png"/><Relationship Id="rId4" Type="http://schemas.openxmlformats.org/officeDocument/2006/relationships/customXml" Target="../ink/ink6.xml"/><Relationship Id="rId9" Type="http://schemas.openxmlformats.org/officeDocument/2006/relationships/customXml" Target="../ink/ink11.xml"/><Relationship Id="rId1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2.jpeg"/><Relationship Id="rId7" Type="http://schemas.openxmlformats.org/officeDocument/2006/relationships/image" Target="../media/image90.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368F-658B-4653-831F-19F62C527182}"/>
              </a:ext>
            </a:extLst>
          </p:cNvPr>
          <p:cNvSpPr>
            <a:spLocks noGrp="1"/>
          </p:cNvSpPr>
          <p:nvPr>
            <p:ph type="ctrTitle"/>
          </p:nvPr>
        </p:nvSpPr>
        <p:spPr/>
        <p:txBody>
          <a:bodyPr>
            <a:normAutofit/>
          </a:bodyPr>
          <a:lstStyle/>
          <a:p>
            <a:r>
              <a:rPr lang="en-GB" sz="4800" b="1" dirty="0">
                <a:latin typeface="Bodoni MT" panose="02070603080606020203" pitchFamily="18" charset="0"/>
              </a:rPr>
              <a:t>Jakarta </a:t>
            </a:r>
            <a:r>
              <a:rPr lang="en-GB" sz="4800" b="1">
                <a:latin typeface="Bodoni MT" panose="02070603080606020203" pitchFamily="18" charset="0"/>
              </a:rPr>
              <a:t>April 13, </a:t>
            </a:r>
            <a:r>
              <a:rPr lang="en-GB" sz="4800" b="1" dirty="0">
                <a:latin typeface="Bodoni MT" panose="02070603080606020203" pitchFamily="18" charset="0"/>
              </a:rPr>
              <a:t>2022</a:t>
            </a:r>
            <a:br>
              <a:rPr lang="en-GB" dirty="0">
                <a:latin typeface="Bodoni MT" panose="02070603080606020203" pitchFamily="18" charset="0"/>
              </a:rPr>
            </a:br>
            <a:r>
              <a:rPr lang="en-GB" sz="3300" b="1" i="1" dirty="0">
                <a:latin typeface="Bodoni MT" panose="02070603080606020203" pitchFamily="18" charset="0"/>
              </a:rPr>
              <a:t>In Search of New Social Democracy: Insights from the South – Implications for the North</a:t>
            </a:r>
            <a:endParaRPr lang="en-GB" sz="3300" b="1" dirty="0">
              <a:latin typeface="Bodoni MT" panose="02070603080606020203" pitchFamily="18" charset="0"/>
            </a:endParaRPr>
          </a:p>
        </p:txBody>
      </p:sp>
      <p:sp>
        <p:nvSpPr>
          <p:cNvPr id="3" name="Subtitle 2">
            <a:extLst>
              <a:ext uri="{FF2B5EF4-FFF2-40B4-BE49-F238E27FC236}">
                <a16:creationId xmlns:a16="http://schemas.microsoft.com/office/drawing/2014/main" id="{129A909D-D73E-47C3-9600-1F4FCD3759A6}"/>
              </a:ext>
            </a:extLst>
          </p:cNvPr>
          <p:cNvSpPr>
            <a:spLocks noGrp="1"/>
          </p:cNvSpPr>
          <p:nvPr>
            <p:ph type="subTitle" idx="1"/>
          </p:nvPr>
        </p:nvSpPr>
        <p:spPr/>
        <p:txBody>
          <a:bodyPr/>
          <a:lstStyle/>
          <a:p>
            <a:endParaRPr lang="en-GB" dirty="0"/>
          </a:p>
          <a:p>
            <a:r>
              <a:rPr lang="en-GB" sz="3200" dirty="0">
                <a:latin typeface="Bodoni MT" panose="02070603080606020203" pitchFamily="18" charset="0"/>
              </a:rPr>
              <a:t>Olle Törnquist</a:t>
            </a:r>
          </a:p>
        </p:txBody>
      </p:sp>
    </p:spTree>
    <p:extLst>
      <p:ext uri="{BB962C8B-B14F-4D97-AF65-F5344CB8AC3E}">
        <p14:creationId xmlns:p14="http://schemas.microsoft.com/office/powerpoint/2010/main" val="2569101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58023-C5EF-4F5C-81B1-19FBB6178140}"/>
              </a:ext>
            </a:extLst>
          </p:cNvPr>
          <p:cNvSpPr>
            <a:spLocks noGrp="1"/>
          </p:cNvSpPr>
          <p:nvPr>
            <p:ph idx="1"/>
          </p:nvPr>
        </p:nvSpPr>
        <p:spPr>
          <a:xfrm>
            <a:off x="838200" y="304800"/>
            <a:ext cx="10515600" cy="6374296"/>
          </a:xfrm>
        </p:spPr>
        <p:txBody>
          <a:bodyPr>
            <a:normAutofit fontScale="92500" lnSpcReduction="10000"/>
          </a:bodyPr>
          <a:lstStyle/>
          <a:p>
            <a:r>
              <a:rPr lang="en-GB" sz="2800"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rPr>
              <a:t>W</a:t>
            </a:r>
            <a:r>
              <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rPr>
              <a:t>ithout democratisation, it was difficult </a:t>
            </a:r>
          </a:p>
          <a:p>
            <a:pPr marL="0" indent="0">
              <a:buNone/>
            </a:pPr>
            <a:r>
              <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rPr>
              <a:t>to fight the political and often statist </a:t>
            </a:r>
          </a:p>
          <a:p>
            <a:pPr marL="0" indent="0">
              <a:buNone/>
            </a:pPr>
            <a:r>
              <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rPr>
              <a:t>pathways to capitalism. </a:t>
            </a:r>
          </a:p>
          <a:p>
            <a:pPr marL="0" indent="0">
              <a:buNone/>
            </a:pPr>
            <a:r>
              <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sym typeface="Wingdings" panose="05000000000000000000" pitchFamily="2" charset="2"/>
              </a:rPr>
              <a:t> genocide </a:t>
            </a:r>
            <a:r>
              <a:rPr lang="en-GB"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sym typeface="Wingdings" panose="05000000000000000000" pitchFamily="2" charset="2"/>
              </a:rPr>
              <a:t>&amp;</a:t>
            </a:r>
            <a:r>
              <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sym typeface="Wingdings" panose="05000000000000000000" pitchFamily="2" charset="2"/>
              </a:rPr>
              <a:t> Suharto’s </a:t>
            </a:r>
            <a:r>
              <a:rPr lang="en-GB" sz="2800"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sym typeface="Wingdings" panose="05000000000000000000" pitchFamily="2" charset="2"/>
              </a:rPr>
              <a:t>N</a:t>
            </a:r>
            <a:r>
              <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sym typeface="Wingdings" panose="05000000000000000000" pitchFamily="2" charset="2"/>
              </a:rPr>
              <a:t>ew </a:t>
            </a:r>
            <a:r>
              <a:rPr lang="en-GB" sz="2800"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sym typeface="Wingdings" panose="05000000000000000000" pitchFamily="2" charset="2"/>
              </a:rPr>
              <a:t>O</a:t>
            </a:r>
            <a:r>
              <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sym typeface="Wingdings" panose="05000000000000000000" pitchFamily="2" charset="2"/>
              </a:rPr>
              <a:t>rder. &amp; Marcos.</a:t>
            </a:r>
          </a:p>
          <a:p>
            <a:pPr marL="0" indent="0">
              <a:buNone/>
            </a:pPr>
            <a:endPar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sym typeface="Wingdings" panose="05000000000000000000" pitchFamily="2" charset="2"/>
            </a:endParaRPr>
          </a:p>
          <a:p>
            <a:endPar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endParaRPr>
          </a:p>
          <a:p>
            <a:endPar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endParaRPr>
          </a:p>
          <a:p>
            <a:endPar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endParaRPr>
          </a:p>
          <a:p>
            <a:endParaRPr lang="en-GB"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endParaRPr>
          </a:p>
          <a:p>
            <a:endPar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endParaRPr>
          </a:p>
          <a:p>
            <a:r>
              <a:rPr lang="en-GB" sz="28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rPr>
              <a:t>Kerala, however, stood tall and did better.</a:t>
            </a:r>
            <a:endParaRPr lang="en-GB" sz="2800" dirty="0">
              <a:latin typeface="Bodoni MT" panose="02070603080606020203" pitchFamily="18" charset="0"/>
            </a:endParaRPr>
          </a:p>
          <a:p>
            <a:r>
              <a:rPr lang="en-GB" sz="2800" dirty="0">
                <a:latin typeface="Bodoni MT" panose="02070603080606020203" pitchFamily="18" charset="0"/>
                <a:sym typeface="Wingdings" panose="05000000000000000000" pitchFamily="2" charset="2"/>
              </a:rPr>
              <a:t>But in Indonesia, the Philippines and in the Global South in general: two decades of West- and East- supported </a:t>
            </a:r>
            <a:r>
              <a:rPr lang="en-GB" sz="2800" dirty="0">
                <a:latin typeface="Bodoni MT" panose="02070603080606020203" pitchFamily="18" charset="0"/>
              </a:rPr>
              <a:t>authoritarianism. </a:t>
            </a:r>
          </a:p>
          <a:p>
            <a:r>
              <a:rPr lang="en-GB" sz="2800" dirty="0">
                <a:latin typeface="Bodoni MT" panose="02070603080606020203" pitchFamily="18" charset="0"/>
              </a:rPr>
              <a:t>From Left to Right – all negated democracy</a:t>
            </a:r>
          </a:p>
          <a:p>
            <a:pPr marL="0" indent="0">
              <a:buNone/>
            </a:pPr>
            <a:endParaRPr lang="en-GB" dirty="0"/>
          </a:p>
        </p:txBody>
      </p:sp>
      <p:pic>
        <p:nvPicPr>
          <p:cNvPr id="4" name="Picture 6" descr="Indonesien: 50 år sedan massakern på kommunister -">
            <a:extLst>
              <a:ext uri="{FF2B5EF4-FFF2-40B4-BE49-F238E27FC236}">
                <a16:creationId xmlns:a16="http://schemas.microsoft.com/office/drawing/2014/main" id="{84AD7A25-054F-4189-ADBC-6E20B2613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068" y="2161061"/>
            <a:ext cx="5703821" cy="2264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IME Magazine Cover: General Suharto - July 15, 1966 - Indonesia -  Communism - Generals">
            <a:extLst>
              <a:ext uri="{FF2B5EF4-FFF2-40B4-BE49-F238E27FC236}">
                <a16:creationId xmlns:a16="http://schemas.microsoft.com/office/drawing/2014/main" id="{07815370-D827-4EAC-903A-770EC2A107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9335" y="304801"/>
            <a:ext cx="3778597" cy="4532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3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BD40EC6B-53BF-473C-8063-B758B9A4BBF7}"/>
                  </a:ext>
                </a:extLst>
              </p14:cNvPr>
              <p14:cNvContentPartPr/>
              <p14:nvPr/>
            </p14:nvContentPartPr>
            <p14:xfrm>
              <a:off x="6234065" y="988120"/>
              <a:ext cx="360" cy="360"/>
            </p14:xfrm>
          </p:contentPart>
        </mc:Choice>
        <mc:Fallback xmlns="">
          <p:pic>
            <p:nvPicPr>
              <p:cNvPr id="4" name="Ink 3">
                <a:extLst>
                  <a:ext uri="{FF2B5EF4-FFF2-40B4-BE49-F238E27FC236}">
                    <a16:creationId xmlns:a16="http://schemas.microsoft.com/office/drawing/2014/main" id="{BD40EC6B-53BF-473C-8063-B758B9A4BBF7}"/>
                  </a:ext>
                </a:extLst>
              </p:cNvPr>
              <p:cNvPicPr/>
              <p:nvPr/>
            </p:nvPicPr>
            <p:blipFill>
              <a:blip r:embed="rId3"/>
              <a:stretch>
                <a:fillRect/>
              </a:stretch>
            </p:blipFill>
            <p:spPr>
              <a:xfrm>
                <a:off x="6225425" y="9794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893460E1-FF8D-4626-9F9B-626B404CF7A3}"/>
                  </a:ext>
                </a:extLst>
              </p14:cNvPr>
              <p14:cNvContentPartPr/>
              <p14:nvPr/>
            </p14:nvContentPartPr>
            <p14:xfrm>
              <a:off x="6077105" y="276411"/>
              <a:ext cx="360" cy="360"/>
            </p14:xfrm>
          </p:contentPart>
        </mc:Choice>
        <mc:Fallback xmlns="">
          <p:pic>
            <p:nvPicPr>
              <p:cNvPr id="5" name="Ink 4">
                <a:extLst>
                  <a:ext uri="{FF2B5EF4-FFF2-40B4-BE49-F238E27FC236}">
                    <a16:creationId xmlns:a16="http://schemas.microsoft.com/office/drawing/2014/main" id="{893460E1-FF8D-4626-9F9B-626B404CF7A3}"/>
                  </a:ext>
                </a:extLst>
              </p:cNvPr>
              <p:cNvPicPr/>
              <p:nvPr/>
            </p:nvPicPr>
            <p:blipFill>
              <a:blip r:embed="rId3"/>
              <a:stretch>
                <a:fillRect/>
              </a:stretch>
            </p:blipFill>
            <p:spPr>
              <a:xfrm>
                <a:off x="6068105" y="2677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99C6037-678C-404C-A9BA-3B6B5C41ABCE}"/>
                  </a:ext>
                </a:extLst>
              </p14:cNvPr>
              <p14:cNvContentPartPr/>
              <p14:nvPr/>
            </p14:nvContentPartPr>
            <p14:xfrm>
              <a:off x="6086465" y="369280"/>
              <a:ext cx="360" cy="360"/>
            </p14:xfrm>
          </p:contentPart>
        </mc:Choice>
        <mc:Fallback xmlns="">
          <p:pic>
            <p:nvPicPr>
              <p:cNvPr id="6" name="Ink 5">
                <a:extLst>
                  <a:ext uri="{FF2B5EF4-FFF2-40B4-BE49-F238E27FC236}">
                    <a16:creationId xmlns:a16="http://schemas.microsoft.com/office/drawing/2014/main" id="{999C6037-678C-404C-A9BA-3B6B5C41ABCE}"/>
                  </a:ext>
                </a:extLst>
              </p:cNvPr>
              <p:cNvPicPr/>
              <p:nvPr/>
            </p:nvPicPr>
            <p:blipFill>
              <a:blip r:embed="rId3"/>
              <a:stretch>
                <a:fillRect/>
              </a:stretch>
            </p:blipFill>
            <p:spPr>
              <a:xfrm>
                <a:off x="6077825" y="360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686199F-0094-41B1-9D87-C3DC3C5C1C2F}"/>
                  </a:ext>
                </a:extLst>
              </p14:cNvPr>
              <p14:cNvContentPartPr/>
              <p14:nvPr/>
            </p14:nvContentPartPr>
            <p14:xfrm>
              <a:off x="6086465" y="341571"/>
              <a:ext cx="360" cy="360"/>
            </p14:xfrm>
          </p:contentPart>
        </mc:Choice>
        <mc:Fallback xmlns="">
          <p:pic>
            <p:nvPicPr>
              <p:cNvPr id="7" name="Ink 6">
                <a:extLst>
                  <a:ext uri="{FF2B5EF4-FFF2-40B4-BE49-F238E27FC236}">
                    <a16:creationId xmlns:a16="http://schemas.microsoft.com/office/drawing/2014/main" id="{1686199F-0094-41B1-9D87-C3DC3C5C1C2F}"/>
                  </a:ext>
                </a:extLst>
              </p:cNvPr>
              <p:cNvPicPr/>
              <p:nvPr/>
            </p:nvPicPr>
            <p:blipFill>
              <a:blip r:embed="rId3"/>
              <a:stretch>
                <a:fillRect/>
              </a:stretch>
            </p:blipFill>
            <p:spPr>
              <a:xfrm>
                <a:off x="6077825" y="332571"/>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A759C6A6-E470-4591-904B-742B002D4272}"/>
                  </a:ext>
                </a:extLst>
              </p14:cNvPr>
              <p14:cNvContentPartPr/>
              <p14:nvPr/>
            </p14:nvContentPartPr>
            <p14:xfrm>
              <a:off x="6086465" y="369280"/>
              <a:ext cx="360" cy="360"/>
            </p14:xfrm>
          </p:contentPart>
        </mc:Choice>
        <mc:Fallback xmlns="">
          <p:pic>
            <p:nvPicPr>
              <p:cNvPr id="8" name="Ink 7">
                <a:extLst>
                  <a:ext uri="{FF2B5EF4-FFF2-40B4-BE49-F238E27FC236}">
                    <a16:creationId xmlns:a16="http://schemas.microsoft.com/office/drawing/2014/main" id="{A759C6A6-E470-4591-904B-742B002D4272}"/>
                  </a:ext>
                </a:extLst>
              </p:cNvPr>
              <p:cNvPicPr/>
              <p:nvPr/>
            </p:nvPicPr>
            <p:blipFill>
              <a:blip r:embed="rId3"/>
              <a:stretch>
                <a:fillRect/>
              </a:stretch>
            </p:blipFill>
            <p:spPr>
              <a:xfrm>
                <a:off x="6077825" y="36028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6A981A5-4F2F-4F66-BAF1-FA016755A92B}"/>
                  </a:ext>
                </a:extLst>
              </p14:cNvPr>
              <p14:cNvContentPartPr/>
              <p14:nvPr/>
            </p14:nvContentPartPr>
            <p14:xfrm>
              <a:off x="6058745" y="350920"/>
              <a:ext cx="360" cy="360"/>
            </p14:xfrm>
          </p:contentPart>
        </mc:Choice>
        <mc:Fallback xmlns="">
          <p:pic>
            <p:nvPicPr>
              <p:cNvPr id="9" name="Ink 8">
                <a:extLst>
                  <a:ext uri="{FF2B5EF4-FFF2-40B4-BE49-F238E27FC236}">
                    <a16:creationId xmlns:a16="http://schemas.microsoft.com/office/drawing/2014/main" id="{F6A981A5-4F2F-4F66-BAF1-FA016755A92B}"/>
                  </a:ext>
                </a:extLst>
              </p:cNvPr>
              <p:cNvPicPr/>
              <p:nvPr/>
            </p:nvPicPr>
            <p:blipFill>
              <a:blip r:embed="rId3"/>
              <a:stretch>
                <a:fillRect/>
              </a:stretch>
            </p:blipFill>
            <p:spPr>
              <a:xfrm>
                <a:off x="6049745" y="341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F6D460C3-9A39-41F9-98CD-717A070D2F33}"/>
                  </a:ext>
                </a:extLst>
              </p14:cNvPr>
              <p14:cNvContentPartPr/>
              <p14:nvPr/>
            </p14:nvContentPartPr>
            <p14:xfrm>
              <a:off x="1794905" y="1819360"/>
              <a:ext cx="5760" cy="11160"/>
            </p14:xfrm>
          </p:contentPart>
        </mc:Choice>
        <mc:Fallback xmlns="">
          <p:pic>
            <p:nvPicPr>
              <p:cNvPr id="12" name="Ink 11">
                <a:extLst>
                  <a:ext uri="{FF2B5EF4-FFF2-40B4-BE49-F238E27FC236}">
                    <a16:creationId xmlns:a16="http://schemas.microsoft.com/office/drawing/2014/main" id="{F6D460C3-9A39-41F9-98CD-717A070D2F33}"/>
                  </a:ext>
                </a:extLst>
              </p:cNvPr>
              <p:cNvPicPr/>
              <p:nvPr/>
            </p:nvPicPr>
            <p:blipFill>
              <a:blip r:embed="rId10"/>
              <a:stretch>
                <a:fillRect/>
              </a:stretch>
            </p:blipFill>
            <p:spPr>
              <a:xfrm>
                <a:off x="1786265" y="1810360"/>
                <a:ext cx="23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0A47B2A4-E9C6-46CA-9B77-4A9608786B5D}"/>
                  </a:ext>
                </a:extLst>
              </p14:cNvPr>
              <p14:cNvContentPartPr/>
              <p14:nvPr/>
            </p14:nvContentPartPr>
            <p14:xfrm>
              <a:off x="1246625" y="2031760"/>
              <a:ext cx="360" cy="360"/>
            </p14:xfrm>
          </p:contentPart>
        </mc:Choice>
        <mc:Fallback xmlns="">
          <p:pic>
            <p:nvPicPr>
              <p:cNvPr id="13" name="Ink 12">
                <a:extLst>
                  <a:ext uri="{FF2B5EF4-FFF2-40B4-BE49-F238E27FC236}">
                    <a16:creationId xmlns:a16="http://schemas.microsoft.com/office/drawing/2014/main" id="{0A47B2A4-E9C6-46CA-9B77-4A9608786B5D}"/>
                  </a:ext>
                </a:extLst>
              </p:cNvPr>
              <p:cNvPicPr/>
              <p:nvPr/>
            </p:nvPicPr>
            <p:blipFill>
              <a:blip r:embed="rId3"/>
              <a:stretch>
                <a:fillRect/>
              </a:stretch>
            </p:blipFill>
            <p:spPr>
              <a:xfrm>
                <a:off x="1237625" y="2023120"/>
                <a:ext cx="18000" cy="18000"/>
              </a:xfrm>
              <a:prstGeom prst="rect">
                <a:avLst/>
              </a:prstGeom>
            </p:spPr>
          </p:pic>
        </mc:Fallback>
      </mc:AlternateContent>
      <p:pic>
        <p:nvPicPr>
          <p:cNvPr id="3074" name="Picture 2" descr="Nejlikerevolutionen den 25 april... - Madeira med MariLou | Facebook">
            <a:extLst>
              <a:ext uri="{FF2B5EF4-FFF2-40B4-BE49-F238E27FC236}">
                <a16:creationId xmlns:a16="http://schemas.microsoft.com/office/drawing/2014/main" id="{1EC521C3-A355-4BF9-80C7-032F422BA7BD}"/>
              </a:ext>
            </a:extLst>
          </p:cNvPr>
          <p:cNvPicPr>
            <a:picLocks noGrp="1" noChangeAspect="1" noChangeArrowheads="1"/>
          </p:cNvPicPr>
          <p:nvPr>
            <p:ph idx="1"/>
          </p:nvPr>
        </p:nvPicPr>
        <p:blipFill>
          <a:blip r:embed="rId12">
            <a:extLst>
              <a:ext uri="{28A0092B-C50C-407E-A947-70E740481C1C}">
                <a14:useLocalDpi xmlns:a14="http://schemas.microsoft.com/office/drawing/2010/main" val="0"/>
              </a:ext>
            </a:extLst>
          </a:blip>
          <a:srcRect/>
          <a:stretch>
            <a:fillRect/>
          </a:stretch>
        </p:blipFill>
        <p:spPr bwMode="auto">
          <a:xfrm>
            <a:off x="549434" y="1357742"/>
            <a:ext cx="3772312" cy="22260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kis Theodorakis har avlidit – världskända och folkkära kompositören,  dirigenten och politikern blev 96 år gammal – Utrikes – svenska.yle.fi">
            <a:extLst>
              <a:ext uri="{FF2B5EF4-FFF2-40B4-BE49-F238E27FC236}">
                <a16:creationId xmlns:a16="http://schemas.microsoft.com/office/drawing/2014/main" id="{33F2CE23-F99F-4562-9798-12F4392FCE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1746" y="1318091"/>
            <a:ext cx="3435928" cy="21792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eople Power Revolution - Wikipedia">
            <a:extLst>
              <a:ext uri="{FF2B5EF4-FFF2-40B4-BE49-F238E27FC236}">
                <a16:creationId xmlns:a16="http://schemas.microsoft.com/office/drawing/2014/main" id="{8B34ECD1-F9DB-4D5A-9C42-D9ECDB82AE1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09607" y="1249764"/>
            <a:ext cx="3615710" cy="217923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ATO Review - Václav Havel: remembering the big little man">
            <a:extLst>
              <a:ext uri="{FF2B5EF4-FFF2-40B4-BE49-F238E27FC236}">
                <a16:creationId xmlns:a16="http://schemas.microsoft.com/office/drawing/2014/main" id="{A76264AC-7D0F-4E8B-BD5B-DECC1158339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0571" y="3583768"/>
            <a:ext cx="3578327" cy="213398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ontinue the fight!': a '98 activist reflects on the 2019 student movement  in Indonesia">
            <a:extLst>
              <a:ext uri="{FF2B5EF4-FFF2-40B4-BE49-F238E27FC236}">
                <a16:creationId xmlns:a16="http://schemas.microsoft.com/office/drawing/2014/main" id="{7F43D441-343D-4CEE-BD86-264BA72D1FF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00126" y="3514050"/>
            <a:ext cx="3825191" cy="222602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örstå sammanhanget – Nelson Mandela - YouTube">
            <a:extLst>
              <a:ext uri="{FF2B5EF4-FFF2-40B4-BE49-F238E27FC236}">
                <a16:creationId xmlns:a16="http://schemas.microsoft.com/office/drawing/2014/main" id="{7708FAC8-938E-4D36-93B7-77FFDAAD261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18898" y="3600491"/>
            <a:ext cx="3435928" cy="21395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9B1701-A095-4F94-AEDC-D01B1B627F4D}"/>
              </a:ext>
            </a:extLst>
          </p:cNvPr>
          <p:cNvSpPr txBox="1"/>
          <p:nvPr/>
        </p:nvSpPr>
        <p:spPr>
          <a:xfrm>
            <a:off x="465069" y="350920"/>
            <a:ext cx="11177497" cy="1015663"/>
          </a:xfrm>
          <a:prstGeom prst="rect">
            <a:avLst/>
          </a:prstGeom>
          <a:noFill/>
        </p:spPr>
        <p:txBody>
          <a:bodyPr wrap="square" rtlCol="0">
            <a:spAutoFit/>
          </a:bodyPr>
          <a:lstStyle/>
          <a:p>
            <a:r>
              <a:rPr lang="en-GB" sz="3000" b="1" dirty="0">
                <a:latin typeface="Bodoni MT" panose="02070603080606020203" pitchFamily="18" charset="0"/>
              </a:rPr>
              <a:t>Conclusions II (iii)</a:t>
            </a:r>
            <a:br>
              <a:rPr lang="en-GB" sz="3000" b="1" dirty="0">
                <a:latin typeface="Bodoni MT" panose="02070603080606020203" pitchFamily="18" charset="0"/>
              </a:rPr>
            </a:br>
            <a:r>
              <a:rPr lang="en-GB" sz="3000" b="1" dirty="0">
                <a:latin typeface="Bodoni MT" panose="02070603080606020203" pitchFamily="18" charset="0"/>
              </a:rPr>
              <a:t>New hopes </a:t>
            </a:r>
            <a:r>
              <a:rPr lang="en-GB" sz="3000" dirty="0">
                <a:latin typeface="Bodoni MT" panose="02070603080606020203" pitchFamily="18" charset="0"/>
              </a:rPr>
              <a:t>with the third wave of democracy, </a:t>
            </a:r>
            <a:endParaRPr lang="en-GB" dirty="0"/>
          </a:p>
        </p:txBody>
      </p:sp>
      <p:sp>
        <p:nvSpPr>
          <p:cNvPr id="2" name="TextBox 1">
            <a:extLst>
              <a:ext uri="{FF2B5EF4-FFF2-40B4-BE49-F238E27FC236}">
                <a16:creationId xmlns:a16="http://schemas.microsoft.com/office/drawing/2014/main" id="{783AB019-5D14-4585-9762-767D5C0B0BC7}"/>
              </a:ext>
            </a:extLst>
          </p:cNvPr>
          <p:cNvSpPr txBox="1"/>
          <p:nvPr/>
        </p:nvSpPr>
        <p:spPr>
          <a:xfrm>
            <a:off x="465069" y="5843241"/>
            <a:ext cx="10746269" cy="1200329"/>
          </a:xfrm>
          <a:prstGeom prst="rect">
            <a:avLst/>
          </a:prstGeom>
          <a:noFill/>
        </p:spPr>
        <p:txBody>
          <a:bodyPr wrap="square" rtlCol="0">
            <a:spAutoFit/>
          </a:bodyPr>
          <a:lstStyle/>
          <a:p>
            <a:r>
              <a:rPr lang="en-GB" sz="2400" b="1" dirty="0">
                <a:latin typeface="Bodoni MT" panose="02070603080606020203" pitchFamily="18" charset="0"/>
              </a:rPr>
              <a:t>But </a:t>
            </a:r>
            <a:r>
              <a:rPr lang="en-GB" sz="2400" dirty="0">
                <a:latin typeface="Bodoni MT" panose="02070603080606020203" pitchFamily="18" charset="0"/>
              </a:rPr>
              <a:t>unconvincing and regressing. (In Russia, even turned into imperial </a:t>
            </a:r>
            <a:r>
              <a:rPr lang="en-GB" sz="2400" dirty="0" err="1">
                <a:latin typeface="Bodoni MT" panose="02070603080606020203" pitchFamily="18" charset="0"/>
              </a:rPr>
              <a:t>bonapartism</a:t>
            </a:r>
            <a:r>
              <a:rPr lang="en-GB" sz="2400" dirty="0">
                <a:latin typeface="Bodoni MT" panose="02070603080606020203" pitchFamily="18" charset="0"/>
              </a:rPr>
              <a:t>) WHY?</a:t>
            </a:r>
          </a:p>
          <a:p>
            <a:endParaRPr lang="en-GB" sz="2400" dirty="0"/>
          </a:p>
        </p:txBody>
      </p:sp>
    </p:spTree>
    <p:extLst>
      <p:ext uri="{BB962C8B-B14F-4D97-AF65-F5344CB8AC3E}">
        <p14:creationId xmlns:p14="http://schemas.microsoft.com/office/powerpoint/2010/main" val="325130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6A3BF-5C34-4E67-9FA4-6E6AB8B25255}"/>
              </a:ext>
            </a:extLst>
          </p:cNvPr>
          <p:cNvSpPr>
            <a:spLocks noGrp="1"/>
          </p:cNvSpPr>
          <p:nvPr>
            <p:ph type="title"/>
          </p:nvPr>
        </p:nvSpPr>
        <p:spPr>
          <a:xfrm>
            <a:off x="838200" y="365126"/>
            <a:ext cx="10515600" cy="571046"/>
          </a:xfrm>
        </p:spPr>
        <p:txBody>
          <a:bodyPr>
            <a:normAutofit fontScale="90000"/>
          </a:bodyPr>
          <a:lstStyle/>
          <a:p>
            <a:r>
              <a:rPr lang="en-GB" b="1" dirty="0">
                <a:highlight>
                  <a:srgbClr val="FFFF00"/>
                </a:highlight>
                <a:latin typeface="Bodoni MT" panose="02070603080606020203" pitchFamily="18" charset="0"/>
              </a:rPr>
              <a:t>Conclusions II </a:t>
            </a:r>
            <a:r>
              <a:rPr lang="en-GB" b="1" dirty="0">
                <a:latin typeface="Bodoni MT" panose="02070603080606020203" pitchFamily="18" charset="0"/>
              </a:rPr>
              <a:t>(iii)</a:t>
            </a:r>
            <a:endParaRPr lang="en-GB" dirty="0"/>
          </a:p>
        </p:txBody>
      </p:sp>
      <p:sp>
        <p:nvSpPr>
          <p:cNvPr id="3" name="Content Placeholder 2">
            <a:extLst>
              <a:ext uri="{FF2B5EF4-FFF2-40B4-BE49-F238E27FC236}">
                <a16:creationId xmlns:a16="http://schemas.microsoft.com/office/drawing/2014/main" id="{15B1605C-D59A-4AC5-BC5F-73744ECA1A48}"/>
              </a:ext>
            </a:extLst>
          </p:cNvPr>
          <p:cNvSpPr>
            <a:spLocks noGrp="1"/>
          </p:cNvSpPr>
          <p:nvPr>
            <p:ph idx="1"/>
          </p:nvPr>
        </p:nvSpPr>
        <p:spPr>
          <a:xfrm>
            <a:off x="838200" y="936172"/>
            <a:ext cx="10515600" cy="5556704"/>
          </a:xfrm>
        </p:spPr>
        <p:txBody>
          <a:bodyPr>
            <a:noAutofit/>
          </a:bodyPr>
          <a:lstStyle/>
          <a:p>
            <a:pPr marL="0" indent="0">
              <a:buNone/>
            </a:pPr>
            <a:r>
              <a:rPr lang="en-GB" sz="2400" dirty="0">
                <a:latin typeface="Bodoni MT" panose="02070603080606020203" pitchFamily="18" charset="0"/>
              </a:rPr>
              <a:t>Third wave of democracy unconvincing in context of neo-liberal ideas and economics, plus social democratic adjustment.</a:t>
            </a:r>
          </a:p>
          <a:p>
            <a:r>
              <a:rPr lang="en-GB" sz="2400" dirty="0">
                <a:latin typeface="Bodoni MT" panose="02070603080606020203" pitchFamily="18" charset="0"/>
              </a:rPr>
              <a:t>Democratisation not backed up (as after WW2 in W. Europe) by soc-dem oriented industrial and welfare policies </a:t>
            </a:r>
            <a:r>
              <a:rPr lang="en-GB" sz="2400" dirty="0">
                <a:latin typeface="Bodoni MT" panose="02070603080606020203" pitchFamily="18" charset="0"/>
                <a:sym typeface="Wingdings" panose="05000000000000000000" pitchFamily="2" charset="2"/>
              </a:rPr>
              <a:t> no inclusive development, scattered &amp; weak working class. And social growth pacts unfeasible. CLASS IS NOT ENOUGH </a:t>
            </a:r>
          </a:p>
          <a:p>
            <a:r>
              <a:rPr lang="en-GB" sz="2400" dirty="0">
                <a:latin typeface="Bodoni MT" panose="02070603080606020203" pitchFamily="18" charset="0"/>
                <a:sym typeface="Wingdings" panose="05000000000000000000" pitchFamily="2" charset="2"/>
              </a:rPr>
              <a:t>Broader alliances needed – but fine bottom-up efforts via polycentric social movements and CSOs plus decentralisation were insufficient. BOTTOM-UP IS NOT ENOUGH</a:t>
            </a:r>
          </a:p>
          <a:p>
            <a:r>
              <a:rPr lang="en-GB" sz="2400" dirty="0">
                <a:latin typeface="Bodoni MT" panose="02070603080606020203" pitchFamily="18" charset="0"/>
                <a:sym typeface="Wingdings" panose="05000000000000000000" pitchFamily="2" charset="2"/>
              </a:rPr>
              <a:t>Liberal oriented democratisation accommodated powerful elites by allowing them to retain private assets, or privatise public resources, and to negotiate new rules of the game that did gave pro-democrats few chances to make a difference. DEMOCRATISATION SHALLOW AND THUS NOT ENOUGH</a:t>
            </a:r>
          </a:p>
          <a:p>
            <a:r>
              <a:rPr lang="en-GB" sz="2400" dirty="0">
                <a:latin typeface="Bodoni MT" panose="02070603080606020203" pitchFamily="18" charset="0"/>
                <a:sym typeface="Wingdings" panose="05000000000000000000" pitchFamily="2" charset="2"/>
              </a:rPr>
              <a:t>In the </a:t>
            </a:r>
            <a:r>
              <a:rPr lang="en-GB" sz="2400" b="1" dirty="0">
                <a:latin typeface="Bodoni MT" panose="02070603080606020203" pitchFamily="18" charset="0"/>
                <a:sym typeface="Wingdings" panose="05000000000000000000" pitchFamily="2" charset="2"/>
              </a:rPr>
              <a:t>North, </a:t>
            </a:r>
            <a:r>
              <a:rPr lang="en-GB" sz="2400" dirty="0">
                <a:latin typeface="Bodoni MT" panose="02070603080606020203" pitchFamily="18" charset="0"/>
                <a:sym typeface="Wingdings" panose="05000000000000000000" pitchFamily="2" charset="2"/>
              </a:rPr>
              <a:t>Sweden, for example, tried in 2014 to restart, but failed (again) without international alternative (in M-East) to neo-nationalism vs refugees. </a:t>
            </a:r>
            <a:endParaRPr lang="en-GB" sz="2400" dirty="0">
              <a:latin typeface="Bodoni MT" panose="02070603080606020203" pitchFamily="18" charset="0"/>
            </a:endParaRPr>
          </a:p>
        </p:txBody>
      </p:sp>
    </p:spTree>
    <p:extLst>
      <p:ext uri="{BB962C8B-B14F-4D97-AF65-F5344CB8AC3E}">
        <p14:creationId xmlns:p14="http://schemas.microsoft.com/office/powerpoint/2010/main" val="1969353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90EC9-BE9E-46FB-9762-993C8D800C7A}"/>
              </a:ext>
            </a:extLst>
          </p:cNvPr>
          <p:cNvSpPr>
            <a:spLocks noGrp="1"/>
          </p:cNvSpPr>
          <p:nvPr>
            <p:ph type="title"/>
          </p:nvPr>
        </p:nvSpPr>
        <p:spPr>
          <a:xfrm>
            <a:off x="838200" y="365126"/>
            <a:ext cx="10515600" cy="396876"/>
          </a:xfrm>
        </p:spPr>
        <p:txBody>
          <a:bodyPr>
            <a:normAutofit fontScale="90000"/>
          </a:bodyPr>
          <a:lstStyle/>
          <a:p>
            <a:br>
              <a:rPr lang="en-GB" sz="1800" b="1" dirty="0">
                <a:effectLst/>
                <a:latin typeface="Times New Roman" panose="02020603050405020304" pitchFamily="18" charset="0"/>
                <a:ea typeface="Calibri" panose="020F0502020204030204" pitchFamily="34" charset="0"/>
              </a:rPr>
            </a:br>
            <a:r>
              <a:rPr lang="en-GB" b="1" dirty="0">
                <a:highlight>
                  <a:srgbClr val="FFFF00"/>
                </a:highlight>
                <a:latin typeface="Bodoni MT" panose="02070603080606020203" pitchFamily="18" charset="0"/>
              </a:rPr>
              <a:t>Conclusions III </a:t>
            </a:r>
            <a:r>
              <a:rPr lang="en-GB" b="1" dirty="0">
                <a:latin typeface="Bodoni MT" panose="02070603080606020203" pitchFamily="18" charset="0"/>
              </a:rPr>
              <a:t>(iii)</a:t>
            </a:r>
            <a:endParaRPr lang="en-GB" b="1" dirty="0"/>
          </a:p>
        </p:txBody>
      </p:sp>
      <p:sp>
        <p:nvSpPr>
          <p:cNvPr id="3" name="Content Placeholder 2">
            <a:extLst>
              <a:ext uri="{FF2B5EF4-FFF2-40B4-BE49-F238E27FC236}">
                <a16:creationId xmlns:a16="http://schemas.microsoft.com/office/drawing/2014/main" id="{C34A0C27-29EE-4038-A572-60C015028D13}"/>
              </a:ext>
            </a:extLst>
          </p:cNvPr>
          <p:cNvSpPr>
            <a:spLocks noGrp="1"/>
          </p:cNvSpPr>
          <p:nvPr>
            <p:ph idx="1"/>
          </p:nvPr>
        </p:nvSpPr>
        <p:spPr>
          <a:xfrm>
            <a:off x="838200" y="957944"/>
            <a:ext cx="10515600" cy="5704113"/>
          </a:xfrm>
        </p:spPr>
        <p:txBody>
          <a:bodyPr>
            <a:normAutofit/>
          </a:bodyPr>
          <a:lstStyle/>
          <a:p>
            <a:pPr marL="0" indent="0">
              <a:buNone/>
            </a:pPr>
            <a:r>
              <a:rPr lang="en-GB" b="1" dirty="0">
                <a:latin typeface="Bodoni MT" panose="02070603080606020203" pitchFamily="18" charset="0"/>
              </a:rPr>
              <a:t>Openings in the South (that may also be of interest for the North)</a:t>
            </a:r>
          </a:p>
          <a:p>
            <a:pPr marL="457200" marR="0" indent="-457200">
              <a:lnSpc>
                <a:spcPct val="100000"/>
              </a:lnSpc>
              <a:spcBef>
                <a:spcPts val="0"/>
              </a:spcBef>
              <a:spcAft>
                <a:spcPts val="0"/>
              </a:spcAft>
              <a:buAutoNum type="arabicPeriod"/>
            </a:pPr>
            <a:r>
              <a:rPr lang="en-GB" sz="2400" dirty="0">
                <a:solidFill>
                  <a:srgbClr val="000000"/>
                </a:solidFill>
                <a:latin typeface="Bodoni MT" panose="02070603080606020203" pitchFamily="18" charset="0"/>
                <a:cs typeface="Times New Roman" panose="02020603050405020304" pitchFamily="18" charset="0"/>
              </a:rPr>
              <a:t>It has p</a:t>
            </a:r>
            <a:r>
              <a:rPr lang="en-GB" sz="2400" dirty="0">
                <a:solidFill>
                  <a:srgbClr val="000000"/>
                </a:solidFill>
                <a:effectLst/>
                <a:latin typeface="Bodoni MT" panose="02070603080606020203" pitchFamily="18" charset="0"/>
                <a:ea typeface="Times New Roman" panose="02020603050405020304" pitchFamily="18" charset="0"/>
              </a:rPr>
              <a:t>roved possible to build</a:t>
            </a:r>
            <a:r>
              <a:rPr lang="en-GB" sz="2400" dirty="0">
                <a:latin typeface="Times New Roman" panose="02020603050405020304" pitchFamily="18" charset="0"/>
                <a:ea typeface="Times New Roman" panose="02020603050405020304" pitchFamily="18" charset="0"/>
              </a:rPr>
              <a:t> </a:t>
            </a:r>
            <a:r>
              <a:rPr lang="en-GB" sz="2400" dirty="0">
                <a:solidFill>
                  <a:srgbClr val="000000"/>
                </a:solidFill>
                <a:effectLst/>
                <a:latin typeface="Bodoni MT" panose="02070603080606020203" pitchFamily="18" charset="0"/>
                <a:ea typeface="Times New Roman" panose="02020603050405020304" pitchFamily="18" charset="0"/>
              </a:rPr>
              <a:t>broad alliances in favour of equal civil, political and social rights, </a:t>
            </a:r>
            <a:r>
              <a:rPr lang="en-GB" sz="2400" i="1" dirty="0">
                <a:solidFill>
                  <a:srgbClr val="000000"/>
                </a:solidFill>
                <a:effectLst/>
                <a:latin typeface="Bodoni MT" panose="02070603080606020203" pitchFamily="18" charset="0"/>
                <a:ea typeface="Times New Roman" panose="02020603050405020304" pitchFamily="18" charset="0"/>
              </a:rPr>
              <a:t>combined with</a:t>
            </a:r>
            <a:r>
              <a:rPr lang="en-GB" sz="2400" dirty="0">
                <a:solidFill>
                  <a:srgbClr val="000000"/>
                </a:solidFill>
                <a:effectLst/>
                <a:latin typeface="Bodoni MT" panose="02070603080606020203" pitchFamily="18" charset="0"/>
                <a:ea typeface="Times New Roman" panose="02020603050405020304" pitchFamily="18" charset="0"/>
              </a:rPr>
              <a:t> productive welfare reforms. As in Indonesia for health reform and recently in </a:t>
            </a:r>
            <a:r>
              <a:rPr lang="en-GB" sz="2400" dirty="0">
                <a:solidFill>
                  <a:srgbClr val="000000"/>
                </a:solidFill>
                <a:latin typeface="Bodoni MT" panose="02070603080606020203" pitchFamily="18" charset="0"/>
                <a:ea typeface="Times New Roman" panose="02020603050405020304" pitchFamily="18" charset="0"/>
              </a:rPr>
              <a:t>K</a:t>
            </a:r>
            <a:r>
              <a:rPr lang="en-GB" sz="2400" dirty="0">
                <a:solidFill>
                  <a:srgbClr val="000000"/>
                </a:solidFill>
                <a:effectLst/>
                <a:latin typeface="Bodoni MT" panose="02070603080606020203" pitchFamily="18" charset="0"/>
                <a:ea typeface="Times New Roman" panose="02020603050405020304" pitchFamily="18" charset="0"/>
              </a:rPr>
              <a:t>erala to fight effects of Covid-19. </a:t>
            </a:r>
            <a:r>
              <a:rPr lang="en-GB" sz="2400" dirty="0">
                <a:solidFill>
                  <a:srgbClr val="000000"/>
                </a:solidFill>
                <a:latin typeface="Bodoni MT" panose="02070603080606020203" pitchFamily="18" charset="0"/>
                <a:ea typeface="Times New Roman" panose="02020603050405020304" pitchFamily="18" charset="0"/>
              </a:rPr>
              <a:t>                                                                                                                       </a:t>
            </a:r>
            <a:r>
              <a:rPr lang="en-GB" sz="2400" dirty="0">
                <a:solidFill>
                  <a:srgbClr val="000000"/>
                </a:solidFill>
                <a:effectLst/>
                <a:latin typeface="Bodoni MT" panose="02070603080606020203" pitchFamily="18" charset="0"/>
                <a:ea typeface="Times New Roman" panose="02020603050405020304" pitchFamily="18" charset="0"/>
              </a:rPr>
              <a:t>Thus also potential to resequence social democratic development: productive oriented welfare reforms based on broad alliances may shape social growth pacts – rather than other way around as in the North. </a:t>
            </a:r>
          </a:p>
          <a:p>
            <a:pPr marL="230188" marR="0" indent="-230188">
              <a:lnSpc>
                <a:spcPct val="100000"/>
              </a:lnSpc>
              <a:spcBef>
                <a:spcPts val="0"/>
              </a:spcBef>
              <a:spcAft>
                <a:spcPts val="0"/>
              </a:spcAft>
              <a:buNone/>
            </a:pPr>
            <a:endParaRPr lang="en-GB" dirty="0">
              <a:solidFill>
                <a:srgbClr val="000000"/>
              </a:solidFill>
              <a:effectLst/>
              <a:latin typeface="Bodoni MT" panose="02070603080606020203" pitchFamily="18" charset="0"/>
              <a:ea typeface="Times New Roman" panose="02020603050405020304" pitchFamily="18" charset="0"/>
            </a:endParaRPr>
          </a:p>
          <a:p>
            <a:pPr marL="0" indent="0">
              <a:buNone/>
            </a:pPr>
            <a:endParaRPr lang="en-GB" b="1" dirty="0"/>
          </a:p>
        </p:txBody>
      </p:sp>
      <p:pic>
        <p:nvPicPr>
          <p:cNvPr id="4" name="Picture 4" descr="Kerala's Kudumbashree feeds workers during COVID lockdown - The Federal">
            <a:extLst>
              <a:ext uri="{FF2B5EF4-FFF2-40B4-BE49-F238E27FC236}">
                <a16:creationId xmlns:a16="http://schemas.microsoft.com/office/drawing/2014/main" id="{D991B3B0-D076-4A4B-97B3-31A39F026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225017"/>
            <a:ext cx="4536354" cy="26329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nternational Labour Organisation: Jakarta Office; December 2011">
            <a:extLst>
              <a:ext uri="{FF2B5EF4-FFF2-40B4-BE49-F238E27FC236}">
                <a16:creationId xmlns:a16="http://schemas.microsoft.com/office/drawing/2014/main" id="{D74A3576-246C-408A-8E2D-25801647B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25017"/>
            <a:ext cx="4536353" cy="263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7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235E35-2A81-4767-B654-0B1B2F7CB835}"/>
              </a:ext>
            </a:extLst>
          </p:cNvPr>
          <p:cNvSpPr>
            <a:spLocks noGrp="1"/>
          </p:cNvSpPr>
          <p:nvPr>
            <p:ph idx="1"/>
          </p:nvPr>
        </p:nvSpPr>
        <p:spPr>
          <a:xfrm>
            <a:off x="838200" y="345495"/>
            <a:ext cx="10515600" cy="6276975"/>
          </a:xfrm>
        </p:spPr>
        <p:txBody>
          <a:bodyPr/>
          <a:lstStyle/>
          <a:p>
            <a:pPr marL="0" marR="0" indent="0">
              <a:lnSpc>
                <a:spcPct val="100000"/>
              </a:lnSpc>
              <a:spcBef>
                <a:spcPts val="0"/>
              </a:spcBef>
              <a:spcAft>
                <a:spcPts val="0"/>
              </a:spcAft>
              <a:buNone/>
            </a:pPr>
            <a:r>
              <a:rPr lang="en-GB" b="1" dirty="0">
                <a:solidFill>
                  <a:srgbClr val="000000"/>
                </a:solidFill>
                <a:latin typeface="Bodoni MT" panose="02070603080606020203" pitchFamily="18" charset="0"/>
                <a:ea typeface="Calibri" panose="020F0502020204030204" pitchFamily="34" charset="0"/>
              </a:rPr>
              <a:t>2. </a:t>
            </a:r>
            <a:r>
              <a:rPr lang="en-GB" dirty="0">
                <a:solidFill>
                  <a:srgbClr val="000000"/>
                </a:solidFill>
                <a:latin typeface="Bodoni MT" panose="02070603080606020203" pitchFamily="18" charset="0"/>
                <a:ea typeface="Calibri" panose="020F0502020204030204" pitchFamily="34" charset="0"/>
              </a:rPr>
              <a:t>Problems with this are political rather than structural: </a:t>
            </a:r>
          </a:p>
          <a:p>
            <a:pPr marL="0" marR="0" indent="0">
              <a:lnSpc>
                <a:spcPct val="100000"/>
              </a:lnSpc>
              <a:spcBef>
                <a:spcPts val="0"/>
              </a:spcBef>
              <a:spcAft>
                <a:spcPts val="0"/>
              </a:spcAft>
              <a:buNone/>
            </a:pPr>
            <a:endParaRPr lang="en-GB" dirty="0">
              <a:solidFill>
                <a:srgbClr val="000000"/>
              </a:solidFill>
              <a:latin typeface="Bodoni MT" panose="02070603080606020203" pitchFamily="18" charset="0"/>
              <a:ea typeface="Calibri" panose="020F0502020204030204" pitchFamily="34" charset="0"/>
            </a:endParaRPr>
          </a:p>
          <a:p>
            <a:pPr marL="571500" marR="0" indent="-571500">
              <a:lnSpc>
                <a:spcPct val="100000"/>
              </a:lnSpc>
              <a:spcBef>
                <a:spcPts val="0"/>
              </a:spcBef>
              <a:spcAft>
                <a:spcPts val="0"/>
              </a:spcAft>
              <a:buAutoNum type="romanLcParenBoth"/>
            </a:pPr>
            <a:r>
              <a:rPr lang="en-GB" dirty="0">
                <a:solidFill>
                  <a:srgbClr val="000000"/>
                </a:solidFill>
                <a:latin typeface="Bodoni MT" panose="02070603080606020203" pitchFamily="18" charset="0"/>
                <a:ea typeface="Calibri" panose="020F0502020204030204" pitchFamily="34" charset="0"/>
              </a:rPr>
              <a:t>lack of </a:t>
            </a:r>
            <a:r>
              <a:rPr lang="en-GB" u="sng" dirty="0">
                <a:solidFill>
                  <a:srgbClr val="000000"/>
                </a:solidFill>
                <a:latin typeface="Bodoni MT" panose="02070603080606020203" pitchFamily="18" charset="0"/>
                <a:ea typeface="Calibri" panose="020F0502020204030204" pitchFamily="34" charset="0"/>
              </a:rPr>
              <a:t>series </a:t>
            </a:r>
            <a:r>
              <a:rPr lang="en-GB" dirty="0">
                <a:solidFill>
                  <a:srgbClr val="000000"/>
                </a:solidFill>
                <a:latin typeface="Bodoni MT" panose="02070603080606020203" pitchFamily="18" charset="0"/>
                <a:ea typeface="Calibri" panose="020F0502020204030204" pitchFamily="34" charset="0"/>
              </a:rPr>
              <a:t>of </a:t>
            </a:r>
          </a:p>
          <a:p>
            <a:pPr marL="0" marR="0" indent="0">
              <a:lnSpc>
                <a:spcPct val="100000"/>
              </a:lnSpc>
              <a:spcBef>
                <a:spcPts val="0"/>
              </a:spcBef>
              <a:spcAft>
                <a:spcPts val="0"/>
              </a:spcAft>
              <a:buNone/>
            </a:pPr>
            <a:r>
              <a:rPr lang="en-GB" dirty="0">
                <a:solidFill>
                  <a:srgbClr val="000000"/>
                </a:solidFill>
                <a:latin typeface="Bodoni MT" panose="02070603080606020203" pitchFamily="18" charset="0"/>
                <a:ea typeface="Calibri" panose="020F0502020204030204" pitchFamily="34" charset="0"/>
              </a:rPr>
              <a:t>      transformative reforms </a:t>
            </a:r>
          </a:p>
          <a:p>
            <a:endParaRPr lang="en-GB" dirty="0"/>
          </a:p>
        </p:txBody>
      </p:sp>
      <p:pic>
        <p:nvPicPr>
          <p:cNvPr id="4" name="Picture 3" descr="A picture containing outdoor, sky, road, transport&#10;&#10;Description automatically generated">
            <a:extLst>
              <a:ext uri="{FF2B5EF4-FFF2-40B4-BE49-F238E27FC236}">
                <a16:creationId xmlns:a16="http://schemas.microsoft.com/office/drawing/2014/main" id="{6FFD77CB-C0D4-4F8C-88BD-E090A913E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858" y="1021252"/>
            <a:ext cx="3240733" cy="2462731"/>
          </a:xfrm>
          <a:prstGeom prst="rect">
            <a:avLst/>
          </a:prstGeom>
        </p:spPr>
      </p:pic>
      <p:pic>
        <p:nvPicPr>
          <p:cNvPr id="5" name="Picture 4" descr="A group of people sitting at a table&#10;&#10;Description automatically generated">
            <a:extLst>
              <a:ext uri="{FF2B5EF4-FFF2-40B4-BE49-F238E27FC236}">
                <a16:creationId xmlns:a16="http://schemas.microsoft.com/office/drawing/2014/main" id="{FE26F77E-2E10-4517-888D-55660089C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858" y="3483983"/>
            <a:ext cx="3240733" cy="2079337"/>
          </a:xfrm>
          <a:prstGeom prst="rect">
            <a:avLst/>
          </a:prstGeom>
        </p:spPr>
      </p:pic>
      <p:sp>
        <p:nvSpPr>
          <p:cNvPr id="2" name="TextBox 1">
            <a:extLst>
              <a:ext uri="{FF2B5EF4-FFF2-40B4-BE49-F238E27FC236}">
                <a16:creationId xmlns:a16="http://schemas.microsoft.com/office/drawing/2014/main" id="{A85DE4C3-4CF0-4ADB-AC88-081B9AB6A292}"/>
              </a:ext>
            </a:extLst>
          </p:cNvPr>
          <p:cNvSpPr txBox="1"/>
          <p:nvPr/>
        </p:nvSpPr>
        <p:spPr>
          <a:xfrm>
            <a:off x="940904" y="5718961"/>
            <a:ext cx="9740348" cy="892552"/>
          </a:xfrm>
          <a:prstGeom prst="rect">
            <a:avLst/>
          </a:prstGeom>
          <a:noFill/>
        </p:spPr>
        <p:txBody>
          <a:bodyPr wrap="square" rtlCol="0">
            <a:spAutoFit/>
          </a:bodyPr>
          <a:lstStyle/>
          <a:p>
            <a:r>
              <a:rPr lang="en-GB" sz="2600" b="1" dirty="0">
                <a:solidFill>
                  <a:srgbClr val="FF0000"/>
                </a:solidFill>
              </a:rPr>
              <a:t>Conclusion: Priority to (</a:t>
            </a:r>
            <a:r>
              <a:rPr lang="en-GB" sz="2600" b="1" dirty="0" err="1">
                <a:solidFill>
                  <a:srgbClr val="FF0000"/>
                </a:solidFill>
              </a:rPr>
              <a:t>i</a:t>
            </a:r>
            <a:r>
              <a:rPr lang="en-GB" sz="2600" b="1" dirty="0">
                <a:solidFill>
                  <a:srgbClr val="FF0000"/>
                </a:solidFill>
              </a:rPr>
              <a:t>) broad alliances for series of welfare reforms (along with civil rights) and (ii) solving the two problems</a:t>
            </a:r>
            <a:r>
              <a:rPr lang="en-GB" sz="2600" dirty="0">
                <a:solidFill>
                  <a:srgbClr val="FF0000"/>
                </a:solidFill>
              </a:rPr>
              <a:t>.</a:t>
            </a:r>
          </a:p>
        </p:txBody>
      </p:sp>
      <p:sp>
        <p:nvSpPr>
          <p:cNvPr id="7" name="TextBox 6">
            <a:extLst>
              <a:ext uri="{FF2B5EF4-FFF2-40B4-BE49-F238E27FC236}">
                <a16:creationId xmlns:a16="http://schemas.microsoft.com/office/drawing/2014/main" id="{E27D8C27-73FC-4190-B673-AF9D42FA41F6}"/>
              </a:ext>
            </a:extLst>
          </p:cNvPr>
          <p:cNvSpPr txBox="1"/>
          <p:nvPr/>
        </p:nvSpPr>
        <p:spPr>
          <a:xfrm>
            <a:off x="940904" y="3129026"/>
            <a:ext cx="4298813" cy="1815882"/>
          </a:xfrm>
          <a:prstGeom prst="rect">
            <a:avLst/>
          </a:prstGeom>
          <a:noFill/>
        </p:spPr>
        <p:txBody>
          <a:bodyPr wrap="square">
            <a:spAutoFit/>
          </a:bodyPr>
          <a:lstStyle/>
          <a:p>
            <a:pPr marL="571500" marR="0" indent="-571500">
              <a:lnSpc>
                <a:spcPct val="100000"/>
              </a:lnSpc>
              <a:spcBef>
                <a:spcPts val="0"/>
              </a:spcBef>
              <a:spcAft>
                <a:spcPts val="0"/>
              </a:spcAft>
              <a:buAutoNum type="romanLcParenBoth"/>
            </a:pPr>
            <a:r>
              <a:rPr lang="en-GB" sz="2800" dirty="0">
                <a:solidFill>
                  <a:srgbClr val="000000"/>
                </a:solidFill>
                <a:latin typeface="Bodoni MT" panose="02070603080606020203" pitchFamily="18" charset="0"/>
                <a:ea typeface="Calibri" panose="020F0502020204030204" pitchFamily="34" charset="0"/>
              </a:rPr>
              <a:t>lack of democratic partnership governance (as alternative to populism)</a:t>
            </a:r>
            <a:endParaRPr lang="en-GB"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9430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6122-B39C-4DF1-9399-9F8A3AD297E8}"/>
              </a:ext>
            </a:extLst>
          </p:cNvPr>
          <p:cNvSpPr>
            <a:spLocks noGrp="1"/>
          </p:cNvSpPr>
          <p:nvPr>
            <p:ph type="title"/>
          </p:nvPr>
        </p:nvSpPr>
        <p:spPr>
          <a:xfrm>
            <a:off x="838200" y="365123"/>
            <a:ext cx="11102009" cy="6393485"/>
          </a:xfrm>
        </p:spPr>
        <p:txBody>
          <a:bodyPr>
            <a:normAutofit/>
          </a:bodyPr>
          <a:lstStyle/>
          <a:p>
            <a:br>
              <a:rPr lang="en-GB" sz="4400" b="1" dirty="0">
                <a:effectLst/>
                <a:latin typeface="Bodoni MT" panose="02070603080606020203" pitchFamily="18" charset="0"/>
                <a:ea typeface="Calibri" panose="020F0502020204030204" pitchFamily="34" charset="0"/>
                <a:cs typeface="Times New Roman" panose="02020603050405020304" pitchFamily="18" charset="0"/>
              </a:rPr>
            </a:br>
            <a:br>
              <a:rPr lang="en-GB" sz="4400" b="1" dirty="0">
                <a:effectLst/>
                <a:latin typeface="Bodoni MT" panose="02070603080606020203" pitchFamily="18" charset="0"/>
                <a:ea typeface="Calibri" panose="020F0502020204030204" pitchFamily="34" charset="0"/>
                <a:cs typeface="Times New Roman" panose="02020603050405020304" pitchFamily="18" charset="0"/>
              </a:rPr>
            </a:br>
            <a:br>
              <a:rPr lang="en-GB" sz="4400" b="1" dirty="0">
                <a:effectLst/>
                <a:latin typeface="Bodoni MT" panose="02070603080606020203" pitchFamily="18" charset="0"/>
                <a:ea typeface="Calibri" panose="020F0502020204030204" pitchFamily="34" charset="0"/>
                <a:cs typeface="Times New Roman" panose="02020603050405020304" pitchFamily="18" charset="0"/>
              </a:rPr>
            </a:br>
            <a:br>
              <a:rPr lang="en-GB" sz="4400" b="1" dirty="0">
                <a:effectLst/>
                <a:latin typeface="Bodoni MT" panose="02070603080606020203" pitchFamily="18" charset="0"/>
                <a:ea typeface="Calibri" panose="020F0502020204030204" pitchFamily="34" charset="0"/>
                <a:cs typeface="Times New Roman" panose="02020603050405020304" pitchFamily="18" charset="0"/>
              </a:rPr>
            </a:br>
            <a:br>
              <a:rPr lang="en-GB" sz="4400" b="1" dirty="0">
                <a:effectLst/>
                <a:latin typeface="Bodoni MT" panose="02070603080606020203" pitchFamily="18" charset="0"/>
                <a:ea typeface="Calibri" panose="020F0502020204030204" pitchFamily="34" charset="0"/>
                <a:cs typeface="Times New Roman" panose="02020603050405020304" pitchFamily="18" charset="0"/>
              </a:rPr>
            </a:br>
            <a:br>
              <a:rPr lang="en-GB" sz="4400" b="1" dirty="0">
                <a:effectLst/>
                <a:latin typeface="Bodoni MT" panose="02070603080606020203" pitchFamily="18" charset="0"/>
                <a:ea typeface="Calibri" panose="020F0502020204030204" pitchFamily="34" charset="0"/>
                <a:cs typeface="Times New Roman" panose="02020603050405020304" pitchFamily="18" charset="0"/>
              </a:rPr>
            </a:br>
            <a:br>
              <a:rPr lang="en-GB" sz="4400" b="1" dirty="0">
                <a:effectLst/>
                <a:latin typeface="Bodoni MT" panose="02070603080606020203" pitchFamily="18" charset="0"/>
                <a:ea typeface="Calibri" panose="020F0502020204030204" pitchFamily="34" charset="0"/>
                <a:cs typeface="Times New Roman" panose="02020603050405020304" pitchFamily="18" charset="0"/>
              </a:rPr>
            </a:br>
            <a:br>
              <a:rPr lang="en-GB" sz="4400" b="1" dirty="0">
                <a:effectLst/>
                <a:latin typeface="Bodoni MT" panose="02070603080606020203" pitchFamily="18" charset="0"/>
                <a:ea typeface="Calibri" panose="020F0502020204030204" pitchFamily="34" charset="0"/>
                <a:cs typeface="Times New Roman" panose="02020603050405020304" pitchFamily="18" charset="0"/>
              </a:rPr>
            </a:br>
            <a:br>
              <a:rPr lang="en-GB" sz="4400" b="1" dirty="0">
                <a:effectLst/>
                <a:latin typeface="Bodoni MT" panose="02070603080606020203" pitchFamily="18" charset="0"/>
                <a:ea typeface="Calibri" panose="020F0502020204030204" pitchFamily="34" charset="0"/>
                <a:cs typeface="Times New Roman" panose="02020603050405020304" pitchFamily="18" charset="0"/>
              </a:rPr>
            </a:br>
            <a:endParaRPr lang="en-GB" dirty="0"/>
          </a:p>
        </p:txBody>
      </p:sp>
      <p:pic>
        <p:nvPicPr>
          <p:cNvPr id="5" name="Picture 4" descr="Text, letter&#10;&#10;Description automatically generated">
            <a:extLst>
              <a:ext uri="{FF2B5EF4-FFF2-40B4-BE49-F238E27FC236}">
                <a16:creationId xmlns:a16="http://schemas.microsoft.com/office/drawing/2014/main" id="{47A1C9A2-B2B9-4752-A11B-7A61071EB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06" y="135252"/>
            <a:ext cx="8386917" cy="6689502"/>
          </a:xfrm>
          <a:prstGeom prst="rect">
            <a:avLst/>
          </a:prstGeom>
        </p:spPr>
      </p:pic>
      <p:sp>
        <p:nvSpPr>
          <p:cNvPr id="6" name="TextBox 5">
            <a:extLst>
              <a:ext uri="{FF2B5EF4-FFF2-40B4-BE49-F238E27FC236}">
                <a16:creationId xmlns:a16="http://schemas.microsoft.com/office/drawing/2014/main" id="{DEC9D3AE-683F-486E-989A-53F07245D0C7}"/>
              </a:ext>
            </a:extLst>
          </p:cNvPr>
          <p:cNvSpPr txBox="1"/>
          <p:nvPr/>
        </p:nvSpPr>
        <p:spPr>
          <a:xfrm>
            <a:off x="9225117" y="1514168"/>
            <a:ext cx="2622753" cy="3539430"/>
          </a:xfrm>
          <a:prstGeom prst="rect">
            <a:avLst/>
          </a:prstGeom>
          <a:noFill/>
        </p:spPr>
        <p:txBody>
          <a:bodyPr wrap="square" rtlCol="0">
            <a:spAutoFit/>
          </a:bodyPr>
          <a:lstStyle/>
          <a:p>
            <a:r>
              <a:rPr lang="en-GB" sz="2800" b="1" dirty="0">
                <a:effectLst/>
                <a:latin typeface="Bodoni MT" panose="02070603080606020203" pitchFamily="18" charset="0"/>
                <a:ea typeface="Calibri" panose="020F0502020204030204" pitchFamily="34" charset="0"/>
                <a:cs typeface="Times New Roman" panose="02020603050405020304" pitchFamily="18" charset="0"/>
              </a:rPr>
              <a:t>35% discount</a:t>
            </a:r>
            <a:r>
              <a:rPr lang="en-GB" sz="2800" dirty="0">
                <a:effectLst/>
                <a:latin typeface="Bodoni MT" panose="02070603080606020203" pitchFamily="18" charset="0"/>
                <a:ea typeface="Calibri" panose="020F0502020204030204" pitchFamily="34" charset="0"/>
                <a:cs typeface="Times New Roman" panose="02020603050405020304" pitchFamily="18" charset="0"/>
              </a:rPr>
              <a:t> on e-book for seminar participants via www.bloomsbury.com: use code GLR TW9UK</a:t>
            </a:r>
            <a:br>
              <a:rPr lang="en-GB" sz="2800" dirty="0">
                <a:effectLst/>
                <a:latin typeface="Bodoni MT" panose="02070603080606020203" pitchFamily="18" charset="0"/>
                <a:ea typeface="Calibri" panose="020F0502020204030204" pitchFamily="34" charset="0"/>
                <a:cs typeface="Times New Roman" panose="02020603050405020304" pitchFamily="18" charset="0"/>
              </a:rPr>
            </a:br>
            <a:endParaRPr lang="en-GB" sz="2800" dirty="0"/>
          </a:p>
        </p:txBody>
      </p:sp>
    </p:spTree>
    <p:extLst>
      <p:ext uri="{BB962C8B-B14F-4D97-AF65-F5344CB8AC3E}">
        <p14:creationId xmlns:p14="http://schemas.microsoft.com/office/powerpoint/2010/main" val="343077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52B07-204A-41BC-AC6F-C330C3E430BD}"/>
              </a:ext>
            </a:extLst>
          </p:cNvPr>
          <p:cNvSpPr>
            <a:spLocks noGrp="1"/>
          </p:cNvSpPr>
          <p:nvPr>
            <p:ph type="title"/>
          </p:nvPr>
        </p:nvSpPr>
        <p:spPr/>
        <p:txBody>
          <a:bodyPr/>
          <a:lstStyle/>
          <a:p>
            <a:r>
              <a:rPr lang="en-GB" b="1" dirty="0">
                <a:latin typeface="Bodoni MT" panose="02070603080606020203" pitchFamily="18" charset="0"/>
              </a:rPr>
              <a:t>Background</a:t>
            </a:r>
          </a:p>
        </p:txBody>
      </p:sp>
      <p:sp>
        <p:nvSpPr>
          <p:cNvPr id="3" name="Content Placeholder 2">
            <a:extLst>
              <a:ext uri="{FF2B5EF4-FFF2-40B4-BE49-F238E27FC236}">
                <a16:creationId xmlns:a16="http://schemas.microsoft.com/office/drawing/2014/main" id="{9E07CF31-DBA9-4EF6-A430-03BD58D2FAE4}"/>
              </a:ext>
            </a:extLst>
          </p:cNvPr>
          <p:cNvSpPr>
            <a:spLocks noGrp="1"/>
          </p:cNvSpPr>
          <p:nvPr>
            <p:ph idx="1"/>
          </p:nvPr>
        </p:nvSpPr>
        <p:spPr>
          <a:xfrm>
            <a:off x="838200" y="1404730"/>
            <a:ext cx="10515600" cy="4772233"/>
          </a:xfrm>
        </p:spPr>
        <p:txBody>
          <a:bodyPr>
            <a:normAutofit/>
          </a:bodyPr>
          <a:lstStyle/>
          <a:p>
            <a:pPr marL="0" indent="0">
              <a:buNone/>
            </a:pPr>
            <a:r>
              <a:rPr lang="en-GB" sz="3400" dirty="0"/>
              <a:t>When the 3</a:t>
            </a:r>
            <a:r>
              <a:rPr lang="en-GB" sz="3400" baseline="30000" dirty="0"/>
              <a:t>rd</a:t>
            </a:r>
            <a:r>
              <a:rPr lang="en-GB" sz="3400" dirty="0"/>
              <a:t> round of assessing Indonesian democratisation was about to be completed in the early-mid-2010’s, I would have to retire quite soon, and the efforts at Social Democracy was on the retreat in the North as well as the South, so I decided to give up community work and focus instead on my own conclusions during studies since the early 70’s to try to understand why broadly defined social democratic movements were not doing well and if there were any openings.</a:t>
            </a:r>
          </a:p>
        </p:txBody>
      </p:sp>
    </p:spTree>
    <p:extLst>
      <p:ext uri="{BB962C8B-B14F-4D97-AF65-F5344CB8AC3E}">
        <p14:creationId xmlns:p14="http://schemas.microsoft.com/office/powerpoint/2010/main" val="1651726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F5DE-EB84-452B-B826-C70A153F064B}"/>
              </a:ext>
            </a:extLst>
          </p:cNvPr>
          <p:cNvSpPr>
            <a:spLocks noGrp="1"/>
          </p:cNvSpPr>
          <p:nvPr>
            <p:ph type="title"/>
          </p:nvPr>
        </p:nvSpPr>
        <p:spPr>
          <a:xfrm>
            <a:off x="838200" y="365126"/>
            <a:ext cx="10515600" cy="939568"/>
          </a:xfrm>
        </p:spPr>
        <p:txBody>
          <a:bodyPr>
            <a:normAutofit fontScale="90000"/>
          </a:bodyPr>
          <a:lstStyle/>
          <a:p>
            <a:r>
              <a:rPr lang="en-GB" sz="4000" dirty="0">
                <a:latin typeface="Bodoni MT" panose="02070603080606020203" pitchFamily="18" charset="0"/>
              </a:rPr>
              <a:t>Two roundups possible, but third more than difficult</a:t>
            </a:r>
          </a:p>
        </p:txBody>
      </p:sp>
      <p:pic>
        <p:nvPicPr>
          <p:cNvPr id="4" name="Content Placeholder 3" descr="Text&#10;&#10;Description automatically generated">
            <a:extLst>
              <a:ext uri="{FF2B5EF4-FFF2-40B4-BE49-F238E27FC236}">
                <a16:creationId xmlns:a16="http://schemas.microsoft.com/office/drawing/2014/main" id="{3C7CA0CB-42BB-4D97-A774-A1874B33609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196896"/>
            <a:ext cx="2696690" cy="3178245"/>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35ED7E73-2874-4BDF-AC56-D90F7F3341B7}"/>
              </a:ext>
            </a:extLst>
          </p:cNvPr>
          <p:cNvPicPr/>
          <p:nvPr/>
        </p:nvPicPr>
        <p:blipFill>
          <a:blip r:embed="rId3">
            <a:extLst>
              <a:ext uri="{28A0092B-C50C-407E-A947-70E740481C1C}">
                <a14:useLocalDpi xmlns:a14="http://schemas.microsoft.com/office/drawing/2010/main" val="0"/>
              </a:ext>
            </a:extLst>
          </a:blip>
          <a:stretch>
            <a:fillRect/>
          </a:stretch>
        </p:blipFill>
        <p:spPr>
          <a:xfrm>
            <a:off x="3734953" y="1152292"/>
            <a:ext cx="2361047" cy="3267454"/>
          </a:xfrm>
          <a:prstGeom prst="rect">
            <a:avLst/>
          </a:prstGeom>
        </p:spPr>
      </p:pic>
      <p:pic>
        <p:nvPicPr>
          <p:cNvPr id="14" name="Picture 13">
            <a:extLst>
              <a:ext uri="{FF2B5EF4-FFF2-40B4-BE49-F238E27FC236}">
                <a16:creationId xmlns:a16="http://schemas.microsoft.com/office/drawing/2014/main" id="{2AFCD0D6-18E0-4B3E-BEF5-EAAAB9F76196}"/>
              </a:ext>
            </a:extLst>
          </p:cNvPr>
          <p:cNvPicPr>
            <a:picLocks noChangeAspect="1"/>
          </p:cNvPicPr>
          <p:nvPr/>
        </p:nvPicPr>
        <p:blipFill>
          <a:blip r:embed="rId4"/>
          <a:stretch>
            <a:fillRect/>
          </a:stretch>
        </p:blipFill>
        <p:spPr>
          <a:xfrm>
            <a:off x="6788715" y="1181528"/>
            <a:ext cx="3707008" cy="5311346"/>
          </a:xfrm>
          <a:prstGeom prst="rect">
            <a:avLst/>
          </a:prstGeom>
        </p:spPr>
      </p:pic>
      <p:sp>
        <p:nvSpPr>
          <p:cNvPr id="3" name="TextBox 2">
            <a:extLst>
              <a:ext uri="{FF2B5EF4-FFF2-40B4-BE49-F238E27FC236}">
                <a16:creationId xmlns:a16="http://schemas.microsoft.com/office/drawing/2014/main" id="{DB08BBC5-9B71-4CFD-AEB8-DF474162F533}"/>
              </a:ext>
            </a:extLst>
          </p:cNvPr>
          <p:cNvSpPr txBox="1"/>
          <p:nvPr/>
        </p:nvSpPr>
        <p:spPr>
          <a:xfrm>
            <a:off x="792970" y="4859322"/>
            <a:ext cx="5883965" cy="1692771"/>
          </a:xfrm>
          <a:prstGeom prst="rect">
            <a:avLst/>
          </a:prstGeom>
          <a:noFill/>
        </p:spPr>
        <p:txBody>
          <a:bodyPr wrap="square" rtlCol="0">
            <a:spAutoFit/>
          </a:bodyPr>
          <a:lstStyle/>
          <a:p>
            <a:r>
              <a:rPr lang="en-GB" sz="2600" b="1" dirty="0"/>
              <a:t>Moreover, the third book would be for all engaged and concerned, not just for experts and the closest bereaved.  </a:t>
            </a:r>
          </a:p>
          <a:p>
            <a:r>
              <a:rPr lang="en-GB" sz="2600" b="1" dirty="0"/>
              <a:t>BUT HOW??   Four decisions</a:t>
            </a:r>
            <a:r>
              <a:rPr lang="en-GB" sz="2600" b="1" dirty="0">
                <a:sym typeface="Wingdings" panose="05000000000000000000" pitchFamily="2" charset="2"/>
              </a:rPr>
              <a:t></a:t>
            </a:r>
            <a:endParaRPr lang="en-GB" sz="2600" b="1" dirty="0"/>
          </a:p>
        </p:txBody>
      </p:sp>
    </p:spTree>
    <p:extLst>
      <p:ext uri="{BB962C8B-B14F-4D97-AF65-F5344CB8AC3E}">
        <p14:creationId xmlns:p14="http://schemas.microsoft.com/office/powerpoint/2010/main" val="31752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B878-0002-419F-B53D-1C9231DFC4BB}"/>
              </a:ext>
            </a:extLst>
          </p:cNvPr>
          <p:cNvSpPr>
            <a:spLocks noGrp="1"/>
          </p:cNvSpPr>
          <p:nvPr>
            <p:ph type="title"/>
          </p:nvPr>
        </p:nvSpPr>
        <p:spPr>
          <a:xfrm>
            <a:off x="0" y="559091"/>
            <a:ext cx="12032974" cy="346073"/>
          </a:xfrm>
        </p:spPr>
        <p:txBody>
          <a:bodyPr>
            <a:normAutofit fontScale="90000"/>
          </a:bodyPr>
          <a:lstStyle/>
          <a:p>
            <a:pPr algn="ctr"/>
            <a:br>
              <a:rPr lang="en-GB" sz="2700" b="1" i="1" dirty="0">
                <a:effectLst/>
                <a:latin typeface="Bodoni MT" panose="02070603080606020203" pitchFamily="18" charset="0"/>
                <a:ea typeface="Times New Roman" panose="02020603050405020304" pitchFamily="18" charset="0"/>
              </a:rPr>
            </a:br>
            <a:r>
              <a:rPr lang="en-GB" sz="2900" b="1" i="1" dirty="0">
                <a:latin typeface="Bodoni MT" panose="02070603080606020203" pitchFamily="18" charset="0"/>
                <a:ea typeface="Times New Roman" panose="02020603050405020304" pitchFamily="18" charset="0"/>
              </a:rPr>
              <a:t>Necessary with lenses to read and compare efforts at Social Democracy.</a:t>
            </a:r>
            <a:br>
              <a:rPr lang="en-GB" sz="2700" dirty="0">
                <a:effectLst/>
                <a:latin typeface="Times New Roman" panose="02020603050405020304" pitchFamily="18" charset="0"/>
                <a:ea typeface="Calibri" panose="020F0502020204030204" pitchFamily="34" charset="0"/>
              </a:rPr>
            </a:br>
            <a:endParaRPr lang="en-GB" sz="2700" dirty="0"/>
          </a:p>
        </p:txBody>
      </p:sp>
      <p:sp>
        <p:nvSpPr>
          <p:cNvPr id="3" name="Content Placeholder 2">
            <a:extLst>
              <a:ext uri="{FF2B5EF4-FFF2-40B4-BE49-F238E27FC236}">
                <a16:creationId xmlns:a16="http://schemas.microsoft.com/office/drawing/2014/main" id="{F54FA8EE-15EF-427A-BC3A-EF4E274CA062}"/>
              </a:ext>
            </a:extLst>
          </p:cNvPr>
          <p:cNvSpPr>
            <a:spLocks noGrp="1"/>
          </p:cNvSpPr>
          <p:nvPr>
            <p:ph idx="1"/>
          </p:nvPr>
        </p:nvSpPr>
        <p:spPr>
          <a:xfrm>
            <a:off x="838200" y="1033670"/>
            <a:ext cx="10515600" cy="5662694"/>
          </a:xfrm>
        </p:spPr>
        <p:txBody>
          <a:bodyPr>
            <a:normAutofit/>
          </a:bodyPr>
          <a:lstStyle/>
          <a:p>
            <a:pPr marL="285750" indent="-285750">
              <a:spcBef>
                <a:spcPts val="0"/>
              </a:spcBef>
              <a:buNone/>
            </a:pPr>
            <a:r>
              <a:rPr lang="en-GB" sz="2400" b="1" dirty="0">
                <a:highlight>
                  <a:srgbClr val="00FF00"/>
                </a:highlight>
                <a:latin typeface="Bodoni MT" panose="02070603080606020203" pitchFamily="18" charset="0"/>
              </a:rPr>
              <a:t>1. </a:t>
            </a:r>
            <a:r>
              <a:rPr lang="en-GB" sz="2400" dirty="0">
                <a:latin typeface="Bodoni MT" panose="02070603080606020203" pitchFamily="18" charset="0"/>
              </a:rPr>
              <a:t>Broad non-partisan definition of Social Democracy: </a:t>
            </a:r>
            <a:r>
              <a:rPr lang="en-GB" sz="2400" i="1" dirty="0">
                <a:latin typeface="Bodoni MT" panose="02070603080606020203" pitchFamily="18" charset="0"/>
              </a:rPr>
              <a:t>needs-driven </a:t>
            </a:r>
            <a:r>
              <a:rPr lang="en-GB" sz="2400" i="1" u="none" strike="noStrike" dirty="0">
                <a:effectLst/>
                <a:latin typeface="Bodoni MT" panose="02070603080606020203" pitchFamily="18" charset="0"/>
                <a:ea typeface="Times New Roman" panose="02020603050405020304" pitchFamily="18" charset="0"/>
                <a:cs typeface="Times New Roman" panose="02020603050405020304" pitchFamily="18" charset="0"/>
              </a:rPr>
              <a:t>development based on social justice by democratic means. </a:t>
            </a:r>
            <a:r>
              <a:rPr lang="en-GB" sz="2400" u="none" strike="noStrike" dirty="0">
                <a:effectLst/>
                <a:latin typeface="Bodoni MT" panose="02070603080606020203" pitchFamily="18" charset="0"/>
                <a:ea typeface="Times New Roman" panose="02020603050405020304" pitchFamily="18" charset="0"/>
                <a:cs typeface="Times New Roman" panose="02020603050405020304" pitchFamily="18" charset="0"/>
              </a:rPr>
              <a:t>As no doctrine</a:t>
            </a:r>
            <a:r>
              <a:rPr lang="en-GB" sz="2400" i="1" u="none" strike="noStrike" dirty="0">
                <a:effectLst/>
                <a:latin typeface="Bodoni MT" panose="02070603080606020203" pitchFamily="18" charset="0"/>
                <a:ea typeface="Times New Roman" panose="02020603050405020304" pitchFamily="18" charset="0"/>
                <a:cs typeface="Times New Roman" panose="02020603050405020304" pitchFamily="18" charset="0"/>
              </a:rPr>
              <a:t>, s</a:t>
            </a:r>
            <a:r>
              <a:rPr lang="en-GB" sz="2400" dirty="0">
                <a:latin typeface="Bodoni MT" panose="02070603080606020203" pitchFamily="18" charset="0"/>
                <a:cs typeface="Times New Roman" panose="02020603050405020304" pitchFamily="18" charset="0"/>
              </a:rPr>
              <a:t>pecified historically.</a:t>
            </a:r>
          </a:p>
          <a:p>
            <a:pPr marL="285750" indent="-285750">
              <a:spcBef>
                <a:spcPts val="0"/>
              </a:spcBef>
              <a:buNone/>
            </a:pPr>
            <a:r>
              <a:rPr lang="en-GB" sz="2400" b="1" dirty="0">
                <a:latin typeface="Bodoni MT" panose="02070603080606020203" pitchFamily="18" charset="0"/>
                <a:cs typeface="Times New Roman" panose="02020603050405020304" pitchFamily="18" charset="0"/>
              </a:rPr>
              <a:t>Four cornerstones</a:t>
            </a:r>
          </a:p>
          <a:p>
            <a:pPr>
              <a:spcBef>
                <a:spcPts val="0"/>
              </a:spcBef>
            </a:pPr>
            <a:r>
              <a:rPr lang="en-GB" sz="2300" dirty="0">
                <a:latin typeface="Bodoni MT" panose="02070603080606020203" pitchFamily="18" charset="0"/>
                <a:ea typeface="Times New Roman" panose="02020603050405020304" pitchFamily="18" charset="0"/>
                <a:cs typeface="Times New Roman" panose="02020603050405020304" pitchFamily="18" charset="0"/>
              </a:rPr>
              <a:t>B</a:t>
            </a:r>
            <a:r>
              <a:rPr lang="en-GB" sz="2300" u="none" strike="noStrike" dirty="0">
                <a:effectLst/>
                <a:latin typeface="Bodoni MT" panose="02070603080606020203" pitchFamily="18" charset="0"/>
                <a:ea typeface="Times New Roman" panose="02020603050405020304" pitchFamily="18" charset="0"/>
                <a:cs typeface="Times New Roman" panose="02020603050405020304" pitchFamily="18" charset="0"/>
              </a:rPr>
              <a:t>road interest-based collectivities</a:t>
            </a:r>
          </a:p>
          <a:p>
            <a:pPr>
              <a:spcBef>
                <a:spcPts val="0"/>
              </a:spcBef>
            </a:pPr>
            <a:r>
              <a:rPr lang="en-GB" sz="2300" dirty="0">
                <a:latin typeface="Bodoni MT" panose="02070603080606020203" pitchFamily="18" charset="0"/>
                <a:cs typeface="Times New Roman" panose="02020603050405020304" pitchFamily="18" charset="0"/>
              </a:rPr>
              <a:t>Democratic links between state and society of equal citizens</a:t>
            </a:r>
          </a:p>
          <a:p>
            <a:pPr>
              <a:spcBef>
                <a:spcPts val="0"/>
              </a:spcBef>
            </a:pPr>
            <a:r>
              <a:rPr lang="en-GB" sz="2300" dirty="0">
                <a:latin typeface="Bodoni MT" panose="02070603080606020203" pitchFamily="18" charset="0"/>
                <a:cs typeface="Times New Roman" panose="02020603050405020304" pitchFamily="18" charset="0"/>
              </a:rPr>
              <a:t>Social rights and welfare reforms</a:t>
            </a:r>
          </a:p>
          <a:p>
            <a:pPr>
              <a:spcBef>
                <a:spcPts val="0"/>
              </a:spcBef>
            </a:pPr>
            <a:r>
              <a:rPr lang="en-GB" sz="2300" dirty="0">
                <a:latin typeface="Bodoni MT" panose="02070603080606020203" pitchFamily="18" charset="0"/>
                <a:cs typeface="Times New Roman" panose="02020603050405020304" pitchFamily="18" charset="0"/>
              </a:rPr>
              <a:t>Social growth pacts</a:t>
            </a:r>
          </a:p>
          <a:p>
            <a:pPr marL="0" indent="0">
              <a:spcBef>
                <a:spcPts val="0"/>
              </a:spcBef>
              <a:buNone/>
            </a:pPr>
            <a:r>
              <a:rPr lang="en-GB" sz="2400" dirty="0">
                <a:latin typeface="Bodoni MT" panose="02070603080606020203" pitchFamily="18" charset="0"/>
                <a:cs typeface="Times New Roman" panose="02020603050405020304" pitchFamily="18" charset="0"/>
              </a:rPr>
              <a:t>       </a:t>
            </a:r>
            <a:r>
              <a:rPr lang="en-GB" sz="2400" b="1" dirty="0">
                <a:latin typeface="Bodoni MT" panose="02070603080606020203" pitchFamily="18" charset="0"/>
                <a:cs typeface="Times New Roman" panose="02020603050405020304" pitchFamily="18" charset="0"/>
              </a:rPr>
              <a:t>Five strategies:</a:t>
            </a:r>
          </a:p>
          <a:p>
            <a:pPr>
              <a:spcBef>
                <a:spcPts val="0"/>
              </a:spcBef>
            </a:pPr>
            <a:r>
              <a:rPr lang="en-GB" sz="2300" dirty="0">
                <a:latin typeface="Bodoni MT" panose="02070603080606020203" pitchFamily="18" charset="0"/>
                <a:cs typeface="Times New Roman" panose="02020603050405020304" pitchFamily="18" charset="0"/>
              </a:rPr>
              <a:t>Dismantle from above</a:t>
            </a:r>
          </a:p>
          <a:p>
            <a:pPr>
              <a:spcBef>
                <a:spcPts val="0"/>
              </a:spcBef>
            </a:pPr>
            <a:r>
              <a:rPr lang="en-GB" sz="2300" dirty="0">
                <a:latin typeface="Bodoni MT" panose="02070603080606020203" pitchFamily="18" charset="0"/>
                <a:cs typeface="Times New Roman" panose="02020603050405020304" pitchFamily="18" charset="0"/>
              </a:rPr>
              <a:t>Tame by rules and regulations</a:t>
            </a:r>
          </a:p>
          <a:p>
            <a:pPr>
              <a:spcBef>
                <a:spcPts val="0"/>
              </a:spcBef>
            </a:pPr>
            <a:r>
              <a:rPr lang="en-GB" sz="2300" dirty="0">
                <a:latin typeface="Bodoni MT" panose="02070603080606020203" pitchFamily="18" charset="0"/>
                <a:cs typeface="Times New Roman" panose="02020603050405020304" pitchFamily="18" charset="0"/>
              </a:rPr>
              <a:t>Resist from outside state</a:t>
            </a:r>
          </a:p>
          <a:p>
            <a:pPr>
              <a:spcBef>
                <a:spcPts val="0"/>
              </a:spcBef>
            </a:pPr>
            <a:r>
              <a:rPr lang="en-GB" sz="2300" dirty="0">
                <a:latin typeface="Bodoni MT" panose="02070603080606020203" pitchFamily="18" charset="0"/>
                <a:cs typeface="Times New Roman" panose="02020603050405020304" pitchFamily="18" charset="0"/>
              </a:rPr>
              <a:t>Escape by social actions</a:t>
            </a:r>
          </a:p>
          <a:p>
            <a:pPr>
              <a:spcBef>
                <a:spcPts val="0"/>
              </a:spcBef>
            </a:pPr>
            <a:r>
              <a:rPr lang="en-GB" sz="2300" dirty="0">
                <a:latin typeface="Bodoni MT" panose="02070603080606020203" pitchFamily="18" charset="0"/>
                <a:cs typeface="Times New Roman" panose="02020603050405020304" pitchFamily="18" charset="0"/>
              </a:rPr>
              <a:t>Series of transformative reforms</a:t>
            </a:r>
          </a:p>
          <a:p>
            <a:pPr marL="0" indent="0">
              <a:spcBef>
                <a:spcPts val="0"/>
              </a:spcBef>
              <a:buNone/>
            </a:pPr>
            <a:r>
              <a:rPr lang="en-GB" sz="2400" b="1" dirty="0">
                <a:latin typeface="Bodoni MT" panose="02070603080606020203" pitchFamily="18" charset="0"/>
                <a:cs typeface="Times New Roman" panose="02020603050405020304" pitchFamily="18" charset="0"/>
              </a:rPr>
              <a:t>       Three generations.</a:t>
            </a:r>
          </a:p>
          <a:p>
            <a:pPr>
              <a:spcBef>
                <a:spcPts val="0"/>
              </a:spcBef>
            </a:pPr>
            <a:r>
              <a:rPr lang="en-GB" sz="2300" dirty="0">
                <a:latin typeface="Bodoni MT" panose="02070603080606020203" pitchFamily="18" charset="0"/>
                <a:cs typeface="Times New Roman" panose="02020603050405020304" pitchFamily="18" charset="0"/>
              </a:rPr>
              <a:t>Northern industrial revolutions</a:t>
            </a:r>
          </a:p>
          <a:p>
            <a:pPr>
              <a:spcBef>
                <a:spcPts val="0"/>
              </a:spcBef>
            </a:pPr>
            <a:r>
              <a:rPr lang="en-GB" sz="2300" dirty="0">
                <a:latin typeface="Bodoni MT" panose="02070603080606020203" pitchFamily="18" charset="0"/>
                <a:cs typeface="Times New Roman" panose="02020603050405020304" pitchFamily="18" charset="0"/>
              </a:rPr>
              <a:t>Anti-fascist and anti-colonial second wave of democracy</a:t>
            </a:r>
          </a:p>
          <a:p>
            <a:pPr>
              <a:spcBef>
                <a:spcPts val="0"/>
              </a:spcBef>
            </a:pPr>
            <a:r>
              <a:rPr lang="en-GB" sz="2300" dirty="0">
                <a:latin typeface="Bodoni MT" panose="02070603080606020203" pitchFamily="18" charset="0"/>
                <a:cs typeface="Times New Roman" panose="02020603050405020304" pitchFamily="18" charset="0"/>
              </a:rPr>
              <a:t>Capitalist globalisation and liberal third wave of democracy</a:t>
            </a:r>
          </a:p>
          <a:p>
            <a:pPr marL="0" indent="0">
              <a:buNone/>
            </a:pPr>
            <a:endParaRPr lang="en-GB" sz="1800" dirty="0">
              <a:latin typeface="Bodoni MT" panose="02070603080606020203" pitchFamily="18" charset="0"/>
              <a:cs typeface="Times New Roman" panose="02020603050405020304" pitchFamily="18" charset="0"/>
            </a:endParaRPr>
          </a:p>
          <a:p>
            <a:endParaRPr lang="en-GB" sz="1800" dirty="0">
              <a:latin typeface="Bodoni MT" panose="02070603080606020203" pitchFamily="18" charset="0"/>
              <a:cs typeface="Times New Roman" panose="02020603050405020304" pitchFamily="18" charset="0"/>
            </a:endParaRPr>
          </a:p>
          <a:p>
            <a:endParaRPr lang="en-GB" sz="3000" dirty="0"/>
          </a:p>
        </p:txBody>
      </p:sp>
    </p:spTree>
    <p:extLst>
      <p:ext uri="{BB962C8B-B14F-4D97-AF65-F5344CB8AC3E}">
        <p14:creationId xmlns:p14="http://schemas.microsoft.com/office/powerpoint/2010/main" val="59804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ape, rectangle&#10;&#10;Description automatically generated">
            <a:extLst>
              <a:ext uri="{FF2B5EF4-FFF2-40B4-BE49-F238E27FC236}">
                <a16:creationId xmlns:a16="http://schemas.microsoft.com/office/drawing/2014/main" id="{648E6FFC-16B3-4516-8727-EF18707541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4904" y="211028"/>
            <a:ext cx="7010400" cy="4334468"/>
          </a:xfrm>
        </p:spPr>
      </p:pic>
      <p:sp>
        <p:nvSpPr>
          <p:cNvPr id="2" name="TextBox 1">
            <a:extLst>
              <a:ext uri="{FF2B5EF4-FFF2-40B4-BE49-F238E27FC236}">
                <a16:creationId xmlns:a16="http://schemas.microsoft.com/office/drawing/2014/main" id="{44970838-01D2-4413-847F-D7C2459F77A8}"/>
              </a:ext>
            </a:extLst>
          </p:cNvPr>
          <p:cNvSpPr txBox="1"/>
          <p:nvPr/>
        </p:nvSpPr>
        <p:spPr>
          <a:xfrm>
            <a:off x="1881809" y="4681476"/>
            <a:ext cx="8547648" cy="1569660"/>
          </a:xfrm>
          <a:prstGeom prst="rect">
            <a:avLst/>
          </a:prstGeom>
          <a:noFill/>
        </p:spPr>
        <p:txBody>
          <a:bodyPr wrap="square" rtlCol="0">
            <a:spAutoFit/>
          </a:bodyPr>
          <a:lstStyle/>
          <a:p>
            <a:pPr marL="0" indent="0">
              <a:buNone/>
            </a:pPr>
            <a:r>
              <a:rPr lang="en-GB" sz="2400" dirty="0">
                <a:latin typeface="Bodoni MT" panose="02070603080606020203" pitchFamily="18" charset="0"/>
                <a:ea typeface="Calibri" panose="020F0502020204030204" pitchFamily="34" charset="0"/>
                <a:cs typeface="Times New Roman" panose="02020603050405020304" pitchFamily="18" charset="0"/>
              </a:rPr>
              <a:t>Thus producing new knowledge beyond previous texts by </a:t>
            </a:r>
            <a:r>
              <a:rPr lang="en-GB" sz="2400" dirty="0">
                <a:effectLst/>
                <a:latin typeface="Bodoni MT" panose="02070603080606020203" pitchFamily="18" charset="0"/>
                <a:ea typeface="Calibri" panose="020F0502020204030204" pitchFamily="34" charset="0"/>
              </a:rPr>
              <a:t>retrospective thematic analyses of previous results and updates, with the common new analytical framework in mind – as well as with questions about the current challenges of Social Democracy.</a:t>
            </a:r>
            <a:endParaRPr lang="en-GB"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85334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80BE3-C4CC-4CFE-9502-90BD9D524C87}"/>
              </a:ext>
            </a:extLst>
          </p:cNvPr>
          <p:cNvSpPr>
            <a:spLocks noGrp="1"/>
          </p:cNvSpPr>
          <p:nvPr>
            <p:ph idx="1"/>
          </p:nvPr>
        </p:nvSpPr>
        <p:spPr>
          <a:xfrm>
            <a:off x="838200" y="397565"/>
            <a:ext cx="10515600" cy="6202017"/>
          </a:xfrm>
        </p:spPr>
        <p:txBody>
          <a:bodyPr>
            <a:normAutofit/>
          </a:bodyPr>
          <a:lstStyle/>
          <a:p>
            <a:pPr marL="457200" lvl="1" indent="-457200">
              <a:buNone/>
            </a:pPr>
            <a:r>
              <a:rPr lang="en-GB" sz="2800" b="1" i="1" dirty="0">
                <a:highlight>
                  <a:srgbClr val="00FF00"/>
                </a:highlight>
                <a:latin typeface="Bodoni MT" panose="02070603080606020203" pitchFamily="18" charset="0"/>
              </a:rPr>
              <a:t>2. </a:t>
            </a:r>
            <a:r>
              <a:rPr lang="en-GB" sz="2800" b="1" i="1" dirty="0">
                <a:latin typeface="Bodoni MT" panose="02070603080606020203" pitchFamily="18" charset="0"/>
              </a:rPr>
              <a:t>Comparison of critical cases by contrasting contexts   </a:t>
            </a:r>
            <a:r>
              <a:rPr lang="en-GB" sz="2800" i="1" dirty="0">
                <a:latin typeface="Bodoni MT" panose="02070603080606020203" pitchFamily="18" charset="0"/>
              </a:rPr>
              <a:t>India/Kerala; Indonesia; Philippines (S Africa &amp; Brazil) &amp; Sweden</a:t>
            </a:r>
          </a:p>
          <a:p>
            <a:pPr marL="457200" lvl="1" indent="-457200">
              <a:buNone/>
            </a:pPr>
            <a:endParaRPr lang="en-GB" sz="2800" b="1" i="1" dirty="0">
              <a:latin typeface="Bodoni MT" panose="02070603080606020203" pitchFamily="18" charset="0"/>
            </a:endParaRPr>
          </a:p>
          <a:p>
            <a:pPr marL="457200" lvl="1" indent="-457200">
              <a:buNone/>
            </a:pPr>
            <a:r>
              <a:rPr lang="en-GB" sz="2800" b="1" dirty="0">
                <a:highlight>
                  <a:srgbClr val="00FF00"/>
                </a:highlight>
                <a:latin typeface="Bodoni MT" panose="02070603080606020203" pitchFamily="18" charset="0"/>
              </a:rPr>
              <a:t>3. </a:t>
            </a:r>
            <a:r>
              <a:rPr lang="en-GB" sz="2800" b="1" i="1" dirty="0">
                <a:highlight>
                  <a:srgbClr val="00FF00"/>
                </a:highlight>
                <a:latin typeface="Bodoni MT" panose="02070603080606020203" pitchFamily="18" charset="0"/>
              </a:rPr>
              <a:t>F</a:t>
            </a:r>
            <a:r>
              <a:rPr lang="en-GB" sz="2800" b="1" i="1" dirty="0">
                <a:latin typeface="Bodoni MT" panose="02070603080606020203" pitchFamily="18" charset="0"/>
              </a:rPr>
              <a:t>ormulating research questions as ‘mysteries’ and then tell stories of how I tried to solve them by applying relevant parts of the analytical framework. </a:t>
            </a:r>
          </a:p>
          <a:p>
            <a:pPr marL="457200" lvl="1" indent="-457200">
              <a:buNone/>
            </a:pPr>
            <a:endParaRPr lang="en-GB" sz="2800" b="1" i="1" dirty="0">
              <a:latin typeface="Bodoni MT" panose="02070603080606020203" pitchFamily="18" charset="0"/>
            </a:endParaRPr>
          </a:p>
          <a:p>
            <a:pPr marL="457200" lvl="1" indent="-457200">
              <a:buNone/>
            </a:pPr>
            <a:r>
              <a:rPr lang="en-GB" sz="2800" b="1" i="1" dirty="0">
                <a:highlight>
                  <a:srgbClr val="00FF00"/>
                </a:highlight>
                <a:latin typeface="Bodoni MT" panose="02070603080606020203" pitchFamily="18" charset="0"/>
              </a:rPr>
              <a:t>4. </a:t>
            </a:r>
            <a:r>
              <a:rPr lang="en-GB" sz="2800" b="1" i="1" dirty="0">
                <a:latin typeface="Bodoni MT" panose="02070603080606020203" pitchFamily="18" charset="0"/>
              </a:rPr>
              <a:t>Reducing length and improving readability </a:t>
            </a:r>
            <a:r>
              <a:rPr lang="en-GB" sz="2800" i="1" dirty="0">
                <a:latin typeface="Bodoni MT" panose="02070603080606020203" pitchFamily="18" charset="0"/>
              </a:rPr>
              <a:t>by </a:t>
            </a:r>
            <a:r>
              <a:rPr lang="en-GB" sz="2800" i="1" dirty="0">
                <a:latin typeface="Bodoni MT" panose="02070603080606020203" pitchFamily="18" charset="0"/>
                <a:cs typeface="Times New Roman" panose="02020603050405020304" pitchFamily="18" charset="0"/>
              </a:rPr>
              <a:t>r</a:t>
            </a:r>
            <a:r>
              <a:rPr lang="en-GB" sz="2800" i="1" u="none" strike="noStrike" dirty="0">
                <a:effectLst/>
                <a:latin typeface="Bodoni MT" panose="02070603080606020203" pitchFamily="18" charset="0"/>
                <a:ea typeface="Calibri" panose="020F0502020204030204" pitchFamily="34" charset="0"/>
                <a:cs typeface="Times New Roman" panose="02020603050405020304" pitchFamily="18" charset="0"/>
              </a:rPr>
              <a:t>evisiting field notes &amp; interviews (1600+1800) to </a:t>
            </a:r>
            <a:r>
              <a:rPr lang="en-GB" sz="2800" b="1" i="1" u="none" strike="noStrike" dirty="0">
                <a:effectLst/>
                <a:latin typeface="Bodoni MT" panose="02070603080606020203" pitchFamily="18" charset="0"/>
                <a:ea typeface="Calibri" panose="020F0502020204030204" pitchFamily="34" charset="0"/>
                <a:cs typeface="Times New Roman" panose="02020603050405020304" pitchFamily="18" charset="0"/>
              </a:rPr>
              <a:t>bring alive major arguments and conclusions with quotes and episodes</a:t>
            </a:r>
            <a:r>
              <a:rPr lang="en-GB" sz="2800" i="1" u="none" strike="noStrike" dirty="0">
                <a:effectLst/>
                <a:latin typeface="Bodoni MT" panose="02070603080606020203" pitchFamily="18" charset="0"/>
                <a:ea typeface="Calibri" panose="020F0502020204030204" pitchFamily="34" charset="0"/>
                <a:cs typeface="Times New Roman" panose="02020603050405020304" pitchFamily="18" charset="0"/>
              </a:rPr>
              <a:t>, almost as when one makes a film instead of writing a long book. </a:t>
            </a:r>
            <a:r>
              <a:rPr lang="en-GB" sz="2800" i="1" dirty="0">
                <a:latin typeface="Bodoni MT" panose="02070603080606020203" pitchFamily="18" charset="0"/>
                <a:ea typeface="Calibri" panose="020F0502020204030204" pitchFamily="34" charset="0"/>
                <a:cs typeface="Times New Roman" panose="02020603050405020304" pitchFamily="18" charset="0"/>
              </a:rPr>
              <a:t>(Plus references in the end of the book)</a:t>
            </a:r>
            <a:r>
              <a:rPr lang="en-GB" sz="2800" dirty="0">
                <a:latin typeface="Bodoni MT" panose="02070603080606020203" pitchFamily="18" charset="0"/>
                <a:ea typeface="Calibri" panose="020F0502020204030204" pitchFamily="34" charset="0"/>
                <a:cs typeface="Times New Roman" panose="02020603050405020304" pitchFamily="18" charset="0"/>
              </a:rPr>
              <a:t>.    </a:t>
            </a:r>
            <a:endParaRPr lang="en-GB" sz="2800" b="1" dirty="0">
              <a:latin typeface="Bodoni MT" panose="02070603080606020203" pitchFamily="18" charset="0"/>
              <a:ea typeface="Calibri" panose="020F0502020204030204" pitchFamily="34" charset="0"/>
              <a:cs typeface="Times New Roman" panose="02020603050405020304" pitchFamily="18" charset="0"/>
            </a:endParaRPr>
          </a:p>
          <a:p>
            <a:pPr marL="0" indent="0">
              <a:buNone/>
            </a:pPr>
            <a:endParaRPr lang="en-GB" sz="2800" i="1" dirty="0"/>
          </a:p>
          <a:p>
            <a:pPr marL="0" indent="0">
              <a:buNone/>
            </a:pPr>
            <a:endParaRPr lang="en-GB" dirty="0"/>
          </a:p>
        </p:txBody>
      </p:sp>
    </p:spTree>
    <p:extLst>
      <p:ext uri="{BB962C8B-B14F-4D97-AF65-F5344CB8AC3E}">
        <p14:creationId xmlns:p14="http://schemas.microsoft.com/office/powerpoint/2010/main" val="17786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2DD99-4248-41B0-9855-B745DAE7BE0B}"/>
              </a:ext>
            </a:extLst>
          </p:cNvPr>
          <p:cNvSpPr>
            <a:spLocks noGrp="1"/>
          </p:cNvSpPr>
          <p:nvPr>
            <p:ph type="title"/>
          </p:nvPr>
        </p:nvSpPr>
        <p:spPr>
          <a:xfrm>
            <a:off x="838200" y="365125"/>
            <a:ext cx="10515600" cy="575779"/>
          </a:xfrm>
        </p:spPr>
        <p:txBody>
          <a:bodyPr>
            <a:normAutofit fontScale="90000"/>
          </a:bodyPr>
          <a:lstStyle/>
          <a:p>
            <a:r>
              <a:rPr lang="en-GB" b="1" dirty="0">
                <a:highlight>
                  <a:srgbClr val="FFFF00"/>
                </a:highlight>
                <a:latin typeface="Bodoni MT" panose="02070603080606020203" pitchFamily="18" charset="0"/>
              </a:rPr>
              <a:t>Conclusions I </a:t>
            </a:r>
            <a:r>
              <a:rPr lang="en-GB" b="1" dirty="0">
                <a:latin typeface="Bodoni MT" panose="02070603080606020203" pitchFamily="18" charset="0"/>
              </a:rPr>
              <a:t>(iii)</a:t>
            </a:r>
          </a:p>
        </p:txBody>
      </p:sp>
      <p:sp>
        <p:nvSpPr>
          <p:cNvPr id="3" name="Content Placeholder 2">
            <a:extLst>
              <a:ext uri="{FF2B5EF4-FFF2-40B4-BE49-F238E27FC236}">
                <a16:creationId xmlns:a16="http://schemas.microsoft.com/office/drawing/2014/main" id="{4C02998A-3FED-462B-BCFF-C22A00BE451C}"/>
              </a:ext>
            </a:extLst>
          </p:cNvPr>
          <p:cNvSpPr>
            <a:spLocks noGrp="1"/>
          </p:cNvSpPr>
          <p:nvPr>
            <p:ph idx="1"/>
          </p:nvPr>
        </p:nvSpPr>
        <p:spPr>
          <a:xfrm>
            <a:off x="185529" y="940904"/>
            <a:ext cx="12006469" cy="5711687"/>
          </a:xfrm>
        </p:spPr>
        <p:txBody>
          <a:bodyPr>
            <a:normAutofit fontScale="92500" lnSpcReduction="20000"/>
          </a:bodyPr>
          <a:lstStyle/>
          <a:p>
            <a:r>
              <a:rPr lang="en-GB" dirty="0">
                <a:latin typeface="Bodoni MT" panose="02070603080606020203" pitchFamily="18" charset="0"/>
              </a:rPr>
              <a:t>Crisis of Social Democracy is </a:t>
            </a:r>
            <a:r>
              <a:rPr lang="en-GB" b="1" dirty="0">
                <a:latin typeface="Bodoni MT" panose="02070603080606020203" pitchFamily="18" charset="0"/>
              </a:rPr>
              <a:t>Global</a:t>
            </a:r>
            <a:r>
              <a:rPr lang="en-GB" dirty="0">
                <a:latin typeface="Bodoni MT" panose="02070603080606020203" pitchFamily="18" charset="0"/>
              </a:rPr>
              <a:t>. </a:t>
            </a:r>
          </a:p>
          <a:p>
            <a:pPr marL="282575" indent="-282575">
              <a:buNone/>
            </a:pPr>
            <a:r>
              <a:rPr lang="en-GB" dirty="0">
                <a:latin typeface="Bodoni MT" panose="02070603080606020203" pitchFamily="18" charset="0"/>
              </a:rPr>
              <a:t>	In the </a:t>
            </a:r>
            <a:r>
              <a:rPr lang="en-GB" b="1" dirty="0">
                <a:latin typeface="Bodoni MT" panose="02070603080606020203" pitchFamily="18" charset="0"/>
              </a:rPr>
              <a:t>North</a:t>
            </a:r>
            <a:r>
              <a:rPr lang="en-GB" dirty="0">
                <a:latin typeface="Bodoni MT" panose="02070603080606020203" pitchFamily="18" charset="0"/>
              </a:rPr>
              <a:t>, the problems in Sweden, for example, developed in the 70’s and are largely due to international undermining of the nationally confined Keynesian policies that had been successful since the 1930’s. And because Palme’s &amp; Brandt’s efforts at a North-South alternative suffered from not just strong opponents in the North but also weak partners in the South.</a:t>
            </a:r>
          </a:p>
          <a:p>
            <a:pPr marL="282575" indent="-282575">
              <a:buNone/>
            </a:pPr>
            <a:r>
              <a:rPr lang="en-GB" dirty="0">
                <a:latin typeface="Bodoni MT" panose="02070603080606020203" pitchFamily="18" charset="0"/>
              </a:rPr>
              <a:t>.</a:t>
            </a:r>
          </a:p>
          <a:p>
            <a:pPr marL="282575" indent="-282575">
              <a:buNone/>
            </a:pPr>
            <a:r>
              <a:rPr lang="en-GB" dirty="0">
                <a:latin typeface="Bodoni MT" panose="02070603080606020203" pitchFamily="18" charset="0"/>
              </a:rPr>
              <a:t>   </a:t>
            </a:r>
          </a:p>
          <a:p>
            <a:pPr marL="282575" indent="-282575">
              <a:buNone/>
            </a:pPr>
            <a:endParaRPr lang="en-GB" dirty="0">
              <a:latin typeface="Bodoni MT" panose="02070603080606020203" pitchFamily="18" charset="0"/>
            </a:endParaRPr>
          </a:p>
          <a:p>
            <a:pPr marL="282575" indent="-282575">
              <a:buNone/>
            </a:pPr>
            <a:endParaRPr lang="en-GB" dirty="0">
              <a:latin typeface="Bodoni MT" panose="02070603080606020203" pitchFamily="18" charset="0"/>
            </a:endParaRPr>
          </a:p>
          <a:p>
            <a:pPr marL="282575" indent="-282575">
              <a:buNone/>
            </a:pPr>
            <a:endParaRPr lang="en-GB" dirty="0">
              <a:latin typeface="Bodoni MT" panose="02070603080606020203" pitchFamily="18" charset="0"/>
            </a:endParaRPr>
          </a:p>
          <a:p>
            <a:pPr marL="282575" indent="-282575">
              <a:buNone/>
            </a:pPr>
            <a:endParaRPr lang="en-GB" dirty="0">
              <a:latin typeface="Bodoni MT" panose="02070603080606020203" pitchFamily="18" charset="0"/>
            </a:endParaRPr>
          </a:p>
          <a:p>
            <a:r>
              <a:rPr lang="en-GB" dirty="0">
                <a:latin typeface="Bodoni MT" panose="02070603080606020203" pitchFamily="18" charset="0"/>
              </a:rPr>
              <a:t>In the </a:t>
            </a:r>
            <a:r>
              <a:rPr lang="en-GB" b="1" dirty="0">
                <a:latin typeface="Bodoni MT" panose="02070603080606020203" pitchFamily="18" charset="0"/>
              </a:rPr>
              <a:t>South</a:t>
            </a:r>
            <a:r>
              <a:rPr lang="en-GB" dirty="0">
                <a:latin typeface="Bodoni MT" panose="02070603080606020203" pitchFamily="18" charset="0"/>
              </a:rPr>
              <a:t> the problems were partly also due to this failure to build North South partnership. Plus thereafter the northern social democrats’ adjustment to the market driven globalisation and support for elitist democratisation.</a:t>
            </a:r>
          </a:p>
          <a:p>
            <a:endParaRPr lang="en-GB" dirty="0">
              <a:latin typeface="Bodoni MT" panose="02070603080606020203" pitchFamily="18" charset="0"/>
            </a:endParaRPr>
          </a:p>
          <a:p>
            <a:pPr marL="0" indent="0">
              <a:buNone/>
            </a:pPr>
            <a:endParaRPr lang="en-GB" dirty="0"/>
          </a:p>
        </p:txBody>
      </p:sp>
      <p:pic>
        <p:nvPicPr>
          <p:cNvPr id="4" name="Picture 10" descr="50 Years of Palme and Brandt: FES Nordic Countries">
            <a:extLst>
              <a:ext uri="{FF2B5EF4-FFF2-40B4-BE49-F238E27FC236}">
                <a16:creationId xmlns:a16="http://schemas.microsoft.com/office/drawing/2014/main" id="{DF6ED453-57D2-46DD-AFD5-552FC71B2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785745" y="3049590"/>
            <a:ext cx="2912610" cy="22206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Map of North-South divide on cover of the book North-South: A Programme...  | Download Scientific Diagram">
            <a:extLst>
              <a:ext uri="{FF2B5EF4-FFF2-40B4-BE49-F238E27FC236}">
                <a16:creationId xmlns:a16="http://schemas.microsoft.com/office/drawing/2014/main" id="{9C3B78A4-286F-4A39-94DD-E68E15073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0097" y="3049590"/>
            <a:ext cx="1582059" cy="2220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rsaker till Vietnamkriget och USA:s förlust | Historia | SO-rummet">
            <a:extLst>
              <a:ext uri="{FF2B5EF4-FFF2-40B4-BE49-F238E27FC236}">
                <a16:creationId xmlns:a16="http://schemas.microsoft.com/office/drawing/2014/main" id="{8B734279-9144-4333-B629-6B6E31A63D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09" y="3049589"/>
            <a:ext cx="2317442" cy="22206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retton Woods går i graven | Sveriges Riksbank">
            <a:extLst>
              <a:ext uri="{FF2B5EF4-FFF2-40B4-BE49-F238E27FC236}">
                <a16:creationId xmlns:a16="http://schemas.microsoft.com/office/drawing/2014/main" id="{62E3D58A-3AD4-40A2-9C87-A1C9E406BA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3731" y="3049591"/>
            <a:ext cx="1961049" cy="2220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ällandet av bockkranen i Uddevalla - YouTube">
            <a:extLst>
              <a:ext uri="{FF2B5EF4-FFF2-40B4-BE49-F238E27FC236}">
                <a16:creationId xmlns:a16="http://schemas.microsoft.com/office/drawing/2014/main" id="{3DB7AAEE-82CC-4AEC-AD35-672A3542B9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740" y="3049591"/>
            <a:ext cx="1702138" cy="22206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The Sad Path From Reaganism to 'National Conservatism' - The Atlantic">
            <a:extLst>
              <a:ext uri="{FF2B5EF4-FFF2-40B4-BE49-F238E27FC236}">
                <a16:creationId xmlns:a16="http://schemas.microsoft.com/office/drawing/2014/main" id="{A97DE07A-B0AB-4B2D-99D4-57A6F58B06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0259360" y="3049591"/>
            <a:ext cx="1991929" cy="2220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07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6176DE5D-6EB0-49F0-A650-9A140587DF8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537" r="129" b="1475"/>
          <a:stretch/>
        </p:blipFill>
        <p:spPr bwMode="auto">
          <a:xfrm>
            <a:off x="844190" y="2109121"/>
            <a:ext cx="2821618" cy="23664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p of South-East Asia - Nations Online Project">
            <a:extLst>
              <a:ext uri="{FF2B5EF4-FFF2-40B4-BE49-F238E27FC236}">
                <a16:creationId xmlns:a16="http://schemas.microsoft.com/office/drawing/2014/main" id="{F0E1F38B-0C02-4348-9B06-3EF77B0338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805" y="2263050"/>
            <a:ext cx="6071182" cy="44093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B57BBFD-DF60-467A-AFFF-4179C85F2508}"/>
              </a:ext>
            </a:extLst>
          </p:cNvPr>
          <p:cNvSpPr txBox="1"/>
          <p:nvPr/>
        </p:nvSpPr>
        <p:spPr>
          <a:xfrm rot="10800000" flipV="1">
            <a:off x="6559825" y="3829950"/>
            <a:ext cx="912013" cy="646331"/>
          </a:xfrm>
          <a:prstGeom prst="rect">
            <a:avLst/>
          </a:prstGeom>
          <a:noFill/>
        </p:spPr>
        <p:txBody>
          <a:bodyPr wrap="square" rtlCol="0">
            <a:spAutoFit/>
          </a:bodyPr>
          <a:lstStyle/>
          <a:p>
            <a:r>
              <a:rPr lang="en-GB" dirty="0">
                <a:highlight>
                  <a:srgbClr val="FFFF00"/>
                </a:highlight>
              </a:rPr>
              <a:t>KERALA</a:t>
            </a:r>
            <a:r>
              <a:rPr lang="en-GB" dirty="0">
                <a:highlight>
                  <a:srgbClr val="FFFF00"/>
                </a:highlight>
                <a:sym typeface="Wingdings" panose="05000000000000000000" pitchFamily="2" charset="2"/>
              </a:rPr>
              <a:t></a:t>
            </a:r>
            <a:r>
              <a:rPr lang="en-GB" dirty="0"/>
              <a:t>-       </a:t>
            </a: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11D9496C-6B8B-4031-B1FF-50536DF7AF48}"/>
                  </a:ext>
                </a:extLst>
              </p14:cNvPr>
              <p14:cNvContentPartPr/>
              <p14:nvPr/>
            </p14:nvContentPartPr>
            <p14:xfrm>
              <a:off x="9862663" y="5162497"/>
              <a:ext cx="1600900" cy="419286"/>
            </p14:xfrm>
          </p:contentPart>
        </mc:Choice>
        <mc:Fallback xmlns="">
          <p:pic>
            <p:nvPicPr>
              <p:cNvPr id="16" name="Ink 15">
                <a:extLst>
                  <a:ext uri="{FF2B5EF4-FFF2-40B4-BE49-F238E27FC236}">
                    <a16:creationId xmlns:a16="http://schemas.microsoft.com/office/drawing/2014/main" id="{11D9496C-6B8B-4031-B1FF-50536DF7AF48}"/>
                  </a:ext>
                </a:extLst>
              </p:cNvPr>
              <p:cNvPicPr/>
              <p:nvPr/>
            </p:nvPicPr>
            <p:blipFill>
              <a:blip r:embed="rId5"/>
              <a:stretch>
                <a:fillRect/>
              </a:stretch>
            </p:blipFill>
            <p:spPr>
              <a:xfrm>
                <a:off x="9853663" y="5153499"/>
                <a:ext cx="1618540" cy="43692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a:extLst>
                  <a:ext uri="{FF2B5EF4-FFF2-40B4-BE49-F238E27FC236}">
                    <a16:creationId xmlns:a16="http://schemas.microsoft.com/office/drawing/2014/main" id="{6CEE1E82-9346-4267-8B12-0D0835F81C7F}"/>
                  </a:ext>
                </a:extLst>
              </p14:cNvPr>
              <p14:cNvContentPartPr/>
              <p14:nvPr/>
            </p14:nvContentPartPr>
            <p14:xfrm>
              <a:off x="13360200" y="5372140"/>
              <a:ext cx="360" cy="360"/>
            </p14:xfrm>
          </p:contentPart>
        </mc:Choice>
        <mc:Fallback xmlns="">
          <p:pic>
            <p:nvPicPr>
              <p:cNvPr id="17" name="Ink 16">
                <a:extLst>
                  <a:ext uri="{FF2B5EF4-FFF2-40B4-BE49-F238E27FC236}">
                    <a16:creationId xmlns:a16="http://schemas.microsoft.com/office/drawing/2014/main" id="{6CEE1E82-9346-4267-8B12-0D0835F81C7F}"/>
                  </a:ext>
                </a:extLst>
              </p:cNvPr>
              <p:cNvPicPr/>
              <p:nvPr/>
            </p:nvPicPr>
            <p:blipFill>
              <a:blip r:embed="rId7"/>
              <a:stretch>
                <a:fillRect/>
              </a:stretch>
            </p:blipFill>
            <p:spPr>
              <a:xfrm>
                <a:off x="13351200" y="53635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9868D0B3-3494-4623-B9BD-4A25EE946F5D}"/>
                  </a:ext>
                </a:extLst>
              </p14:cNvPr>
              <p14:cNvContentPartPr/>
              <p14:nvPr/>
            </p14:nvContentPartPr>
            <p14:xfrm>
              <a:off x="-1499520" y="2514460"/>
              <a:ext cx="360" cy="360"/>
            </p14:xfrm>
          </p:contentPart>
        </mc:Choice>
        <mc:Fallback xmlns="">
          <p:pic>
            <p:nvPicPr>
              <p:cNvPr id="18" name="Ink 17">
                <a:extLst>
                  <a:ext uri="{FF2B5EF4-FFF2-40B4-BE49-F238E27FC236}">
                    <a16:creationId xmlns:a16="http://schemas.microsoft.com/office/drawing/2014/main" id="{9868D0B3-3494-4623-B9BD-4A25EE946F5D}"/>
                  </a:ext>
                </a:extLst>
              </p:cNvPr>
              <p:cNvPicPr/>
              <p:nvPr/>
            </p:nvPicPr>
            <p:blipFill>
              <a:blip r:embed="rId7"/>
              <a:stretch>
                <a:fillRect/>
              </a:stretch>
            </p:blipFill>
            <p:spPr>
              <a:xfrm>
                <a:off x="-1508160" y="2505460"/>
                <a:ext cx="18000" cy="18000"/>
              </a:xfrm>
              <a:prstGeom prst="rect">
                <a:avLst/>
              </a:prstGeom>
            </p:spPr>
          </p:pic>
        </mc:Fallback>
      </mc:AlternateContent>
      <p:pic>
        <p:nvPicPr>
          <p:cNvPr id="3078" name="Picture 6" descr="Kerala History after Independence">
            <a:extLst>
              <a:ext uri="{FF2B5EF4-FFF2-40B4-BE49-F238E27FC236}">
                <a16:creationId xmlns:a16="http://schemas.microsoft.com/office/drawing/2014/main" id="{D0B0B37B-2E51-49C8-9A4F-00DE5D37F6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9470" y="4476281"/>
            <a:ext cx="2822338" cy="219614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F69BE53-6315-4689-A54A-97A520A63A8C}"/>
              </a:ext>
            </a:extLst>
          </p:cNvPr>
          <p:cNvSpPr txBox="1"/>
          <p:nvPr/>
        </p:nvSpPr>
        <p:spPr>
          <a:xfrm>
            <a:off x="3774953" y="4215811"/>
            <a:ext cx="2210913" cy="2554545"/>
          </a:xfrm>
          <a:prstGeom prst="rect">
            <a:avLst/>
          </a:prstGeom>
          <a:noFill/>
        </p:spPr>
        <p:txBody>
          <a:bodyPr wrap="square" rtlCol="0">
            <a:spAutoFit/>
          </a:bodyPr>
          <a:lstStyle/>
          <a:p>
            <a:r>
              <a:rPr lang="en-GB" sz="2000" b="1" dirty="0"/>
              <a:t>The world’s first freer elected communist though social democratic oriented government installed in Kerala 1957</a:t>
            </a:r>
          </a:p>
        </p:txBody>
      </p:sp>
      <p:sp>
        <p:nvSpPr>
          <p:cNvPr id="20" name="TextBox 19">
            <a:extLst>
              <a:ext uri="{FF2B5EF4-FFF2-40B4-BE49-F238E27FC236}">
                <a16:creationId xmlns:a16="http://schemas.microsoft.com/office/drawing/2014/main" id="{55A988D0-3976-413D-9C74-084C2C011445}"/>
              </a:ext>
            </a:extLst>
          </p:cNvPr>
          <p:cNvSpPr txBox="1"/>
          <p:nvPr/>
        </p:nvSpPr>
        <p:spPr>
          <a:xfrm>
            <a:off x="3774953" y="2160078"/>
            <a:ext cx="2033707" cy="1938992"/>
          </a:xfrm>
          <a:prstGeom prst="rect">
            <a:avLst/>
          </a:prstGeom>
          <a:noFill/>
        </p:spPr>
        <p:txBody>
          <a:bodyPr wrap="square" rtlCol="0">
            <a:spAutoFit/>
          </a:bodyPr>
          <a:lstStyle/>
          <a:p>
            <a:endParaRPr lang="en-GB" sz="2000" b="1" dirty="0"/>
          </a:p>
          <a:p>
            <a:r>
              <a:rPr lang="en-GB" sz="2000" b="1" dirty="0"/>
              <a:t>Nasser, Sukarno, Nehru at the anti-colonial Bandung conference 1955</a:t>
            </a:r>
          </a:p>
        </p:txBody>
      </p:sp>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8B509BF1-D781-40F3-B20D-758450A10614}"/>
                  </a:ext>
                </a:extLst>
              </p14:cNvPr>
              <p14:cNvContentPartPr/>
              <p14:nvPr/>
            </p14:nvContentPartPr>
            <p14:xfrm>
              <a:off x="9548698" y="4804791"/>
              <a:ext cx="2025000" cy="896760"/>
            </p14:xfrm>
          </p:contentPart>
        </mc:Choice>
        <mc:Fallback xmlns="">
          <p:pic>
            <p:nvPicPr>
              <p:cNvPr id="2" name="Ink 1">
                <a:extLst>
                  <a:ext uri="{FF2B5EF4-FFF2-40B4-BE49-F238E27FC236}">
                    <a16:creationId xmlns:a16="http://schemas.microsoft.com/office/drawing/2014/main" id="{8B509BF1-D781-40F3-B20D-758450A10614}"/>
                  </a:ext>
                </a:extLst>
              </p:cNvPr>
              <p:cNvPicPr/>
              <p:nvPr/>
            </p:nvPicPr>
            <p:blipFill>
              <a:blip r:embed="rId11"/>
              <a:stretch>
                <a:fillRect/>
              </a:stretch>
            </p:blipFill>
            <p:spPr>
              <a:xfrm>
                <a:off x="9539698" y="4795791"/>
                <a:ext cx="2042640" cy="914400"/>
              </a:xfrm>
              <a:prstGeom prst="rect">
                <a:avLst/>
              </a:prstGeom>
            </p:spPr>
          </p:pic>
        </mc:Fallback>
      </mc:AlternateContent>
      <p:sp>
        <p:nvSpPr>
          <p:cNvPr id="3" name="TextBox 2">
            <a:extLst>
              <a:ext uri="{FF2B5EF4-FFF2-40B4-BE49-F238E27FC236}">
                <a16:creationId xmlns:a16="http://schemas.microsoft.com/office/drawing/2014/main" id="{FE4A70D5-6E12-465E-8468-B1AE075AFAFF}"/>
              </a:ext>
            </a:extLst>
          </p:cNvPr>
          <p:cNvSpPr txBox="1"/>
          <p:nvPr/>
        </p:nvSpPr>
        <p:spPr>
          <a:xfrm>
            <a:off x="649357" y="350567"/>
            <a:ext cx="11171582" cy="1692771"/>
          </a:xfrm>
          <a:prstGeom prst="rect">
            <a:avLst/>
          </a:prstGeom>
          <a:noFill/>
        </p:spPr>
        <p:txBody>
          <a:bodyPr wrap="square" rtlCol="0">
            <a:spAutoFit/>
          </a:bodyPr>
          <a:lstStyle/>
          <a:p>
            <a:r>
              <a:rPr lang="en-GB" sz="2600" b="1" dirty="0">
                <a:latin typeface="Bodoni MT" panose="02070603080606020203" pitchFamily="18" charset="0"/>
              </a:rPr>
              <a:t>So the first mystery is </a:t>
            </a:r>
            <a:r>
              <a:rPr lang="en-GB" sz="2600" dirty="0">
                <a:latin typeface="Bodoni MT" panose="02070603080606020203" pitchFamily="18" charset="0"/>
              </a:rPr>
              <a:t>why the initially impressive anti-colonial movement-partners were weakened and unable to support partnership with the North.</a:t>
            </a:r>
          </a:p>
          <a:p>
            <a:endParaRPr lang="en-GB" sz="2600" dirty="0">
              <a:latin typeface="Bodoni MT" panose="02070603080606020203" pitchFamily="18" charset="0"/>
            </a:endParaRPr>
          </a:p>
          <a:p>
            <a:r>
              <a:rPr lang="en-GB" sz="2600" dirty="0">
                <a:latin typeface="Bodoni MT" panose="02070603080606020203" pitchFamily="18" charset="0"/>
              </a:rPr>
              <a:t>Instructive to compare the two must successful cases: Kerala and Indonesia </a:t>
            </a:r>
          </a:p>
        </p:txBody>
      </p:sp>
    </p:spTree>
    <p:extLst>
      <p:ext uri="{BB962C8B-B14F-4D97-AF65-F5344CB8AC3E}">
        <p14:creationId xmlns:p14="http://schemas.microsoft.com/office/powerpoint/2010/main" val="395225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5D087C-F645-4633-B6A3-EA840AF66ADB}"/>
              </a:ext>
            </a:extLst>
          </p:cNvPr>
          <p:cNvSpPr>
            <a:spLocks noGrp="1"/>
          </p:cNvSpPr>
          <p:nvPr>
            <p:ph idx="1"/>
          </p:nvPr>
        </p:nvSpPr>
        <p:spPr>
          <a:xfrm>
            <a:off x="838200" y="384314"/>
            <a:ext cx="10515600" cy="6374296"/>
          </a:xfrm>
        </p:spPr>
        <p:txBody>
          <a:bodyPr>
            <a:normAutofit fontScale="92500" lnSpcReduction="20000"/>
          </a:bodyPr>
          <a:lstStyle/>
          <a:p>
            <a:pPr marL="0" indent="0">
              <a:buNone/>
            </a:pPr>
            <a:r>
              <a:rPr lang="en-GB" sz="3600" dirty="0">
                <a:latin typeface="Bodoni MT" panose="02070603080606020203" pitchFamily="18" charset="0"/>
              </a:rPr>
              <a:t>* In Indonesia, as in most other cases, the initially successful democratisation was downgraded </a:t>
            </a:r>
            <a:r>
              <a:rPr lang="en-GB" sz="36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rPr>
              <a:t>in favour of anti-imperial and anti-feudal left-populism: Guided Democracy.</a:t>
            </a:r>
          </a:p>
          <a:p>
            <a:pPr marL="0" indent="0">
              <a:buNone/>
            </a:pPr>
            <a:r>
              <a:rPr lang="en-GB" sz="36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rPr>
              <a:t>In the Philippines, the left’s post-war focus was always anti-imperial vs. the US (and anti feudal)</a:t>
            </a:r>
          </a:p>
          <a:p>
            <a:pPr marL="0" indent="0">
              <a:buNone/>
            </a:pPr>
            <a:r>
              <a:rPr lang="en-GB" sz="36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rPr>
              <a:t> </a:t>
            </a:r>
          </a:p>
          <a:p>
            <a:endParaRPr lang="en-GB" sz="3600"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endParaRPr>
          </a:p>
          <a:p>
            <a:endParaRPr lang="en-GB" sz="3600"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endParaRPr>
          </a:p>
          <a:p>
            <a:pPr marL="0" indent="0">
              <a:buNone/>
            </a:pPr>
            <a:endParaRPr lang="en-GB" sz="3600"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endParaRPr>
          </a:p>
          <a:p>
            <a:endParaRPr lang="en-GB" sz="3600"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endParaRPr>
          </a:p>
          <a:p>
            <a:r>
              <a:rPr lang="en-GB" sz="3600" dirty="0">
                <a:solidFill>
                  <a:srgbClr val="000000"/>
                </a:solidFill>
                <a:latin typeface="Bodoni MT" panose="02070603080606020203" pitchFamily="18" charset="0"/>
                <a:ea typeface="Times New Roman" panose="02020603050405020304" pitchFamily="18" charset="0"/>
                <a:cs typeface="Times New Roman" panose="02020603050405020304" pitchFamily="18" charset="0"/>
              </a:rPr>
              <a:t>In addition, West oriented socialists and liberals abandoned democracy too, betting on the military: ‘politics of order’ (Samuel Huntington)</a:t>
            </a:r>
            <a:endParaRPr lang="en-GB" sz="3600" u="none" strike="noStrike" dirty="0">
              <a:solidFill>
                <a:srgbClr val="000000"/>
              </a:solidFill>
              <a:effectLst/>
              <a:latin typeface="Bodoni MT" panose="02070603080606020203" pitchFamily="18" charset="0"/>
              <a:ea typeface="Times New Roman" panose="02020603050405020304" pitchFamily="18" charset="0"/>
              <a:cs typeface="Times New Roman" panose="02020603050405020304" pitchFamily="18" charset="0"/>
            </a:endParaRPr>
          </a:p>
          <a:p>
            <a:pPr marL="0" indent="0">
              <a:buNone/>
            </a:pPr>
            <a:endParaRPr lang="en-GB" dirty="0"/>
          </a:p>
        </p:txBody>
      </p:sp>
      <p:pic>
        <p:nvPicPr>
          <p:cNvPr id="4" name="Picture 2" descr="Guided Democracy from 1957 until the New Order Began in Indonesia">
            <a:extLst>
              <a:ext uri="{FF2B5EF4-FFF2-40B4-BE49-F238E27FC236}">
                <a16:creationId xmlns:a16="http://schemas.microsoft.com/office/drawing/2014/main" id="{5FEA12C7-8D83-4270-B953-2DCDCDD205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847" y="2873302"/>
            <a:ext cx="3253509" cy="22577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erang Pidato Aidit-Sukarno - Historia">
            <a:extLst>
              <a:ext uri="{FF2B5EF4-FFF2-40B4-BE49-F238E27FC236}">
                <a16:creationId xmlns:a16="http://schemas.microsoft.com/office/drawing/2014/main" id="{1D2503D7-3944-4935-886E-44C456549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003" y="2873302"/>
            <a:ext cx="2609590" cy="225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4598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1098</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Bodoni MT</vt:lpstr>
      <vt:lpstr>Calibri</vt:lpstr>
      <vt:lpstr>Calibri Light</vt:lpstr>
      <vt:lpstr>Times New Roman</vt:lpstr>
      <vt:lpstr>Office Theme</vt:lpstr>
      <vt:lpstr>Jakarta April 13, 2022 In Search of New Social Democracy: Insights from the South – Implications for the North</vt:lpstr>
      <vt:lpstr>Background</vt:lpstr>
      <vt:lpstr>Two roundups possible, but third more than difficult</vt:lpstr>
      <vt:lpstr> Necessary with lenses to read and compare efforts at Social Democracy. </vt:lpstr>
      <vt:lpstr>PowerPoint Presentation</vt:lpstr>
      <vt:lpstr>PowerPoint Presentation</vt:lpstr>
      <vt:lpstr>Conclusions I (iii)</vt:lpstr>
      <vt:lpstr>PowerPoint Presentation</vt:lpstr>
      <vt:lpstr>PowerPoint Presentation</vt:lpstr>
      <vt:lpstr>PowerPoint Presentation</vt:lpstr>
      <vt:lpstr>PowerPoint Presentation</vt:lpstr>
      <vt:lpstr>Conclusions II (iii)</vt:lpstr>
      <vt:lpstr> Conclusions III (iii)</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question was whether Social Democracy had become obsolete or might be reinvented. But how to find out? </dc:title>
  <dc:creator>Olle Törnquist</dc:creator>
  <cp:lastModifiedBy>Olle Törnquist</cp:lastModifiedBy>
  <cp:revision>33</cp:revision>
  <dcterms:created xsi:type="dcterms:W3CDTF">2022-03-15T13:46:11Z</dcterms:created>
  <dcterms:modified xsi:type="dcterms:W3CDTF">2022-04-13T01:40:04Z</dcterms:modified>
</cp:coreProperties>
</file>